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3256" y="224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629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599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06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773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177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353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44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221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578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629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931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F0CB0-6171-4D25-A3E1-7C9E494883CC}" type="datetimeFigureOut">
              <a:rPr lang="da-DK" smtClean="0"/>
              <a:t>09.02.2024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69CDA-3B90-4285-8C0B-50A725254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729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265FCCBE-1698-417F-B5BA-3843C2215E80}"/>
              </a:ext>
            </a:extLst>
          </p:cNvPr>
          <p:cNvSpPr txBox="1"/>
          <p:nvPr/>
        </p:nvSpPr>
        <p:spPr>
          <a:xfrm>
            <a:off x="0" y="4156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90-dages plan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DC5C7F7-9031-4601-84A4-7D5035E7B50C}"/>
              </a:ext>
            </a:extLst>
          </p:cNvPr>
          <p:cNvSpPr txBox="1"/>
          <p:nvPr/>
        </p:nvSpPr>
        <p:spPr>
          <a:xfrm>
            <a:off x="4197927" y="815797"/>
            <a:ext cx="266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Dato: ______________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20A7CF0-EF8F-49C0-A87B-6C5D2B830E8D}"/>
              </a:ext>
            </a:extLst>
          </p:cNvPr>
          <p:cNvSpPr txBox="1"/>
          <p:nvPr/>
        </p:nvSpPr>
        <p:spPr>
          <a:xfrm>
            <a:off x="290945" y="815797"/>
            <a:ext cx="390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Navn: ___________________________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F54FBB-4A78-4722-A269-71449D511F7D}"/>
              </a:ext>
            </a:extLst>
          </p:cNvPr>
          <p:cNvSpPr txBox="1"/>
          <p:nvPr/>
        </p:nvSpPr>
        <p:spPr>
          <a:xfrm>
            <a:off x="290945" y="1339017"/>
            <a:ext cx="6262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1. Mine drømme og mål på lang (3-5 år) sigt er:</a:t>
            </a:r>
          </a:p>
          <a:p>
            <a:r>
              <a:rPr lang="da-DK" sz="1600" dirty="0"/>
              <a:t>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94C2E5BD-ACFC-490A-B8E0-DE3B15E3806E}"/>
              </a:ext>
            </a:extLst>
          </p:cNvPr>
          <p:cNvSpPr txBox="1"/>
          <p:nvPr/>
        </p:nvSpPr>
        <p:spPr>
          <a:xfrm>
            <a:off x="290945" y="2567207"/>
            <a:ext cx="6165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2. Mine målsætninger de næste 90 dage er:</a:t>
            </a:r>
          </a:p>
          <a:p>
            <a:r>
              <a:rPr lang="da-DK" sz="1600" dirty="0"/>
              <a:t>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1ADF40C-4607-4402-9D9F-DB8361437064}"/>
              </a:ext>
            </a:extLst>
          </p:cNvPr>
          <p:cNvSpPr txBox="1"/>
          <p:nvPr/>
        </p:nvSpPr>
        <p:spPr>
          <a:xfrm>
            <a:off x="290945" y="3723008"/>
            <a:ext cx="6456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3. Status:</a:t>
            </a:r>
          </a:p>
          <a:p>
            <a:r>
              <a:rPr lang="da-DK" sz="1600" dirty="0"/>
              <a:t>Jeg har nu ____ kunder/OFM Spillere, som jeg personligt tager mig af.</a:t>
            </a:r>
          </a:p>
          <a:p>
            <a:r>
              <a:rPr lang="da-DK" sz="1600" dirty="0"/>
              <a:t>Jeg har nu ____ VIP-kunder/OFM spillere, som jeg personligt tager mig af.</a:t>
            </a:r>
          </a:p>
          <a:p>
            <a:r>
              <a:rPr lang="da-DK" sz="1600" dirty="0"/>
              <a:t>Jeg har nu ____ Aktive medlemmer i mit team.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700BC71-C3C3-4806-96FB-1B9778BE6EDE}"/>
              </a:ext>
            </a:extLst>
          </p:cNvPr>
          <p:cNvSpPr txBox="1"/>
          <p:nvPr/>
        </p:nvSpPr>
        <p:spPr>
          <a:xfrm>
            <a:off x="290944" y="4801637"/>
            <a:ext cx="5428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4. Min plan de næste 90 dage er at:</a:t>
            </a:r>
          </a:p>
          <a:p>
            <a:r>
              <a:rPr lang="da-DK" sz="1600" dirty="0"/>
              <a:t>Bygge ____ nye personlige kunder/OFM spillere.</a:t>
            </a:r>
          </a:p>
          <a:p>
            <a:r>
              <a:rPr lang="da-DK" sz="1600" dirty="0"/>
              <a:t>Bygge ____ firstline VIP-kunder/OFM spillere.</a:t>
            </a:r>
          </a:p>
          <a:p>
            <a:r>
              <a:rPr lang="da-DK" sz="1600" dirty="0"/>
              <a:t>Bygge ____ firstline aktive medlemmer i mit team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DA93CAF-22B5-4B82-A06C-69543CDE2632}"/>
              </a:ext>
            </a:extLst>
          </p:cNvPr>
          <p:cNvSpPr txBox="1"/>
          <p:nvPr/>
        </p:nvSpPr>
        <p:spPr>
          <a:xfrm>
            <a:off x="290945" y="5956852"/>
            <a:ext cx="6456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5. Jeg vil lave denne markedsføring for at nå mine mål de næste 90 dage:</a:t>
            </a:r>
          </a:p>
          <a:p>
            <a:r>
              <a:rPr lang="da-DK" sz="1600" dirty="0"/>
              <a:t>__________________________________ Antal/hvor ofte: ___________</a:t>
            </a:r>
          </a:p>
          <a:p>
            <a:r>
              <a:rPr lang="da-DK" sz="1600" dirty="0"/>
              <a:t>__________________________________ Antal/hvor ofte: ___________</a:t>
            </a:r>
          </a:p>
          <a:p>
            <a:r>
              <a:rPr lang="da-DK" sz="1600" dirty="0"/>
              <a:t>__________________________________ Antal/hvor ofte: ___________</a:t>
            </a:r>
          </a:p>
          <a:p>
            <a:endParaRPr lang="da-DK" sz="1600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F1B40256-F4F2-46B5-AC4A-8C0A1615AE7E}"/>
              </a:ext>
            </a:extLst>
          </p:cNvPr>
          <p:cNvSpPr txBox="1"/>
          <p:nvPr/>
        </p:nvSpPr>
        <p:spPr>
          <a:xfrm>
            <a:off x="290945" y="7073373"/>
            <a:ext cx="61652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6. Jeg vil arbejde på disse dage og tidspunkter:</a:t>
            </a:r>
          </a:p>
          <a:p>
            <a:r>
              <a:rPr lang="da-DK" sz="1600" dirty="0"/>
              <a:t>______________________________________________________________________________________________________________________________________________________________________________</a:t>
            </a:r>
          </a:p>
          <a:p>
            <a:endParaRPr lang="da-DK" sz="1600" dirty="0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2F48B164-57F5-4447-A633-8B6DD839715D}"/>
              </a:ext>
            </a:extLst>
          </p:cNvPr>
          <p:cNvSpPr txBox="1"/>
          <p:nvPr/>
        </p:nvSpPr>
        <p:spPr>
          <a:xfrm>
            <a:off x="290945" y="8242092"/>
            <a:ext cx="59843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/>
              <a:t>7. Mine personlige fokusområder til at blive en dygtigere coach er:</a:t>
            </a:r>
          </a:p>
          <a:p>
            <a:r>
              <a:rPr lang="da-DK" sz="1600" b="1" dirty="0"/>
              <a:t>___________________________________________________________________________________________________________________________________________________________________________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323117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181</Words>
  <Application>Microsoft Macintosh PowerPoint</Application>
  <PresentationFormat>A4-papir (210 x 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Nicolaj Marker</dc:creator>
  <cp:lastModifiedBy>Nicolaj Marker</cp:lastModifiedBy>
  <cp:revision>8</cp:revision>
  <cp:lastPrinted>2024-02-09T10:54:24Z</cp:lastPrinted>
  <dcterms:created xsi:type="dcterms:W3CDTF">2019-11-12T07:49:30Z</dcterms:created>
  <dcterms:modified xsi:type="dcterms:W3CDTF">2024-02-09T10:54:37Z</dcterms:modified>
</cp:coreProperties>
</file>