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Nunito"/>
      <p:regular r:id="rId30"/>
      <p:bold r:id="rId31"/>
      <p:italic r:id="rId32"/>
      <p:boldItalic r:id="rId33"/>
    </p:embeddedFont>
    <p:embeddedFont>
      <p:font typeface="Maven Pro"/>
      <p:regular r:id="rId34"/>
      <p:bold r:id="rId35"/>
    </p:embeddedFont>
    <p:embeddedFont>
      <p:font typeface="Dancing Script"/>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bold.fntdata"/><Relationship Id="rId30" Type="http://schemas.openxmlformats.org/officeDocument/2006/relationships/font" Target="fonts/Nunito-regular.fntdata"/><Relationship Id="rId11" Type="http://schemas.openxmlformats.org/officeDocument/2006/relationships/slide" Target="slides/slide5.xml"/><Relationship Id="rId33" Type="http://schemas.openxmlformats.org/officeDocument/2006/relationships/font" Target="fonts/Nunito-boldItalic.fntdata"/><Relationship Id="rId10" Type="http://schemas.openxmlformats.org/officeDocument/2006/relationships/slide" Target="slides/slide4.xml"/><Relationship Id="rId32" Type="http://schemas.openxmlformats.org/officeDocument/2006/relationships/font" Target="fonts/Nunito-italic.fntdata"/><Relationship Id="rId13" Type="http://schemas.openxmlformats.org/officeDocument/2006/relationships/slide" Target="slides/slide7.xml"/><Relationship Id="rId35" Type="http://schemas.openxmlformats.org/officeDocument/2006/relationships/font" Target="fonts/MavenPro-bold.fntdata"/><Relationship Id="rId12" Type="http://schemas.openxmlformats.org/officeDocument/2006/relationships/slide" Target="slides/slide6.xml"/><Relationship Id="rId34" Type="http://schemas.openxmlformats.org/officeDocument/2006/relationships/font" Target="fonts/MavenPro-regular.fntdata"/><Relationship Id="rId15" Type="http://schemas.openxmlformats.org/officeDocument/2006/relationships/slide" Target="slides/slide9.xml"/><Relationship Id="rId37" Type="http://schemas.openxmlformats.org/officeDocument/2006/relationships/font" Target="fonts/DancingScript-bold.fntdata"/><Relationship Id="rId14" Type="http://schemas.openxmlformats.org/officeDocument/2006/relationships/slide" Target="slides/slide8.xml"/><Relationship Id="rId36" Type="http://schemas.openxmlformats.org/officeDocument/2006/relationships/font" Target="fonts/DancingScrip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6136ebd7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6136ebd7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6073cc155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6073cc155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Massive topic. Water &amp; hydration is the cornerstone of health &amp; healing.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6073cc155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6073cc155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load up on the vegetables, nibble on some fruit, squirrel away the nuts &amp; seeds.  goal is to get to 6-10 fruits and vegetables per day (6-7 vegetables, 3-4 fruits per day less if in active treatment). Or more!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6073cc155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6073cc155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sz="1350">
                <a:solidFill>
                  <a:srgbClr val="333333"/>
                </a:solidFill>
                <a:highlight>
                  <a:srgbClr val="E8EFFA"/>
                </a:highlight>
              </a:rPr>
              <a:t>Fruits and vegetables get their color from their micronutrients. This is why it’s so important to eat all the colors of the rainbow − the vitamins and phytonutrients vary in each and every plant source.</a:t>
            </a:r>
            <a:endParaRPr sz="1350">
              <a:solidFill>
                <a:srgbClr val="333333"/>
              </a:solidFill>
              <a:highlight>
                <a:srgbClr val="E8EFFA"/>
              </a:highlight>
            </a:endParaRPr>
          </a:p>
          <a:p>
            <a:pPr indent="0" lvl="0" marL="0" rtl="0" algn="l">
              <a:spcBef>
                <a:spcPts val="0"/>
              </a:spcBef>
              <a:spcAft>
                <a:spcPts val="0"/>
              </a:spcAft>
              <a:buNone/>
            </a:pPr>
            <a:r>
              <a:rPr lang="en" sz="1350">
                <a:solidFill>
                  <a:srgbClr val="333333"/>
                </a:solidFill>
                <a:highlight>
                  <a:srgbClr val="E8EFFA"/>
                </a:highlight>
              </a:rPr>
              <a:t>Insufficient dietary factors are considered the primary cause of cancer worldwide</a:t>
            </a:r>
            <a:endParaRPr sz="1350">
              <a:solidFill>
                <a:srgbClr val="333333"/>
              </a:solidFill>
              <a:highlight>
                <a:srgbClr val="E8EFFA"/>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6073cc155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6073cc155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you're already on your way to meeting the target. Understand that this is healing your cells and your body. Begin to notice your energy levels after your meals. Do you feel energized? Or sluggish?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6073cc155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6073cc155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333333"/>
                </a:solidFill>
                <a:highlight>
                  <a:srgbClr val="FFFFFF"/>
                </a:highlight>
              </a:rPr>
              <a:t>Green fruits and vegetables are abundant in numerous plant compounds that improve health and healing in the body. </a:t>
            </a:r>
            <a:r>
              <a:rPr b="1" lang="en" sz="1350">
                <a:solidFill>
                  <a:srgbClr val="333333"/>
                </a:solidFill>
                <a:highlight>
                  <a:srgbClr val="FFFFFF"/>
                </a:highlight>
              </a:rPr>
              <a:t>The greatest nutritional benefit you will receive from adding green fruits and vegetables into your diet is from the life-giving compound they contain called chlorophyll.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6073cc155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6073cc155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6073cc155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6073cc155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6073cc155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6073cc155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6073cc155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6073cc1558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333333"/>
                </a:solidFill>
                <a:highlight>
                  <a:srgbClr val="FFFFFF"/>
                </a:highlight>
              </a:rPr>
              <a:t>Unlike manufactured food in which white indicates sugar, bleached flour, and food drained of its nutrient profile, white foods in nature are highly nutritious and healing to the body.</a:t>
            </a:r>
            <a:endParaRPr sz="1350">
              <a:solidFill>
                <a:srgbClr val="333333"/>
              </a:solidFill>
              <a:highlight>
                <a:srgbClr val="FFFFFF"/>
              </a:highlight>
            </a:endParaRPr>
          </a:p>
          <a:p>
            <a:pPr indent="0" lvl="0" marL="0" rtl="0" algn="l">
              <a:spcBef>
                <a:spcPts val="0"/>
              </a:spcBef>
              <a:spcAft>
                <a:spcPts val="0"/>
              </a:spcAft>
              <a:buNone/>
            </a:pPr>
            <a:r>
              <a:rPr lang="en" sz="1350">
                <a:solidFill>
                  <a:srgbClr val="333333"/>
                </a:solidFill>
                <a:highlight>
                  <a:srgbClr val="FFFFFF"/>
                </a:highlight>
              </a:rPr>
              <a:t>Mushrooms play a critical role in fighting inflammation, preventing proliferation of cancer cells, turning on apoptosis, and inhibiting cancer promoting enzymatic processes.</a:t>
            </a:r>
            <a:endParaRPr sz="1350">
              <a:solidFill>
                <a:srgbClr val="333333"/>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6073cc155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6073cc155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quick and simple way to get loads of nutrients into your body. Green leafy veggies</a:t>
            </a:r>
            <a:endParaRPr/>
          </a:p>
          <a:p>
            <a:pPr indent="0" lvl="0" marL="0" rtl="0" algn="l">
              <a:spcBef>
                <a:spcPts val="0"/>
              </a:spcBef>
              <a:spcAft>
                <a:spcPts val="0"/>
              </a:spcAft>
              <a:buNone/>
            </a:pPr>
            <a:r>
              <a:rPr lang="en"/>
              <a:t>are rich in chlorophyll, fiber, carotenoids, vitamins C &amp; K, minerals iron &amp; calcium and so much more. Basically they are full of antioxidants and cancer-fighting compounds.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6136ebd71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136ebd712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6073cc155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6073cc155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Best if taken in the AM on empty stomach, before any other food. Esp before coffee. Might notice you have an abundance of energy and your craving for caffeine diminish. Great way to get in a bundle of fruit &amp; veg!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6073cc155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6073cc155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6073cc155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6073cc155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Additional resource: </a:t>
            </a:r>
            <a:r>
              <a:rPr lang="en" sz="1200"/>
              <a:t>Cancer Reset Shopping List</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6073cc155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6073cc155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6136ebd712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136ebd712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t>Not about setting a goal, rather Connecting to a higher purpose.</a:t>
            </a:r>
            <a:endParaRPr sz="1200"/>
          </a:p>
          <a:p>
            <a:pPr indent="0" lvl="0" marL="0" rtl="0" algn="l">
              <a:lnSpc>
                <a:spcPct val="150000"/>
              </a:lnSpc>
              <a:spcBef>
                <a:spcPts val="0"/>
              </a:spcBef>
              <a:spcAft>
                <a:spcPts val="0"/>
              </a:spcAft>
              <a:buNone/>
            </a:pPr>
            <a:r>
              <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6073cc155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6073cc155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creating a plan and vision that incorporates all 4 elements gives your body, mind and soul the best possible chance of recovery and increasing your energy and vitality.</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6073cc155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6073cc155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t>When experiencing any health challenge, a diet rich in nutrients is </a:t>
            </a:r>
            <a:r>
              <a:rPr b="1" lang="en" sz="1200"/>
              <a:t>paramount</a:t>
            </a:r>
            <a:r>
              <a:rPr lang="en" sz="1200"/>
              <a:t>.</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6073cc155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6073cc155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6073cc155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6073cc155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6073cc155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6073cc155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54" name="Shape 54"/>
        <p:cNvGrpSpPr/>
        <p:nvPr/>
      </p:nvGrpSpPr>
      <p:grpSpPr>
        <a:xfrm>
          <a:off x="0" y="0"/>
          <a:ext cx="0" cy="0"/>
          <a:chOff x="0" y="0"/>
          <a:chExt cx="0" cy="0"/>
        </a:xfrm>
      </p:grpSpPr>
      <p:grpSp>
        <p:nvGrpSpPr>
          <p:cNvPr id="55" name="Google Shape;55;p14"/>
          <p:cNvGrpSpPr/>
          <p:nvPr/>
        </p:nvGrpSpPr>
        <p:grpSpPr>
          <a:xfrm>
            <a:off x="7343003" y="3409675"/>
            <a:ext cx="1691422" cy="1732548"/>
            <a:chOff x="7343003" y="3409675"/>
            <a:chExt cx="1691422" cy="1732548"/>
          </a:xfrm>
        </p:grpSpPr>
        <p:grpSp>
          <p:nvGrpSpPr>
            <p:cNvPr id="56" name="Google Shape;56;p14"/>
            <p:cNvGrpSpPr/>
            <p:nvPr/>
          </p:nvGrpSpPr>
          <p:grpSpPr>
            <a:xfrm>
              <a:off x="7343003" y="4453711"/>
              <a:ext cx="316800" cy="688513"/>
              <a:chOff x="7343003" y="4453711"/>
              <a:chExt cx="316800" cy="688513"/>
            </a:xfrm>
          </p:grpSpPr>
          <p:sp>
            <p:nvSpPr>
              <p:cNvPr id="57" name="Google Shape;57;p14"/>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 name="Google Shape;59;p14"/>
            <p:cNvGrpSpPr/>
            <p:nvPr/>
          </p:nvGrpSpPr>
          <p:grpSpPr>
            <a:xfrm>
              <a:off x="7801210" y="4105700"/>
              <a:ext cx="316800" cy="1036523"/>
              <a:chOff x="7801210" y="4105700"/>
              <a:chExt cx="316800" cy="1036523"/>
            </a:xfrm>
          </p:grpSpPr>
          <p:sp>
            <p:nvSpPr>
              <p:cNvPr id="60" name="Google Shape;60;p14"/>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4"/>
            <p:cNvGrpSpPr/>
            <p:nvPr/>
          </p:nvGrpSpPr>
          <p:grpSpPr>
            <a:xfrm>
              <a:off x="8259418" y="3757688"/>
              <a:ext cx="316800" cy="1384535"/>
              <a:chOff x="8259418" y="3757688"/>
              <a:chExt cx="316800" cy="1384535"/>
            </a:xfrm>
          </p:grpSpPr>
          <p:sp>
            <p:nvSpPr>
              <p:cNvPr id="64" name="Google Shape;64;p14"/>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 name="Google Shape;68;p14"/>
            <p:cNvGrpSpPr/>
            <p:nvPr/>
          </p:nvGrpSpPr>
          <p:grpSpPr>
            <a:xfrm>
              <a:off x="8717625" y="3409675"/>
              <a:ext cx="316800" cy="1732548"/>
              <a:chOff x="8717625" y="3409675"/>
              <a:chExt cx="316800" cy="1732548"/>
            </a:xfrm>
          </p:grpSpPr>
          <p:sp>
            <p:nvSpPr>
              <p:cNvPr id="69" name="Google Shape;69;p14"/>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4" name="Google Shape;74;p14"/>
          <p:cNvGrpSpPr/>
          <p:nvPr/>
        </p:nvGrpSpPr>
        <p:grpSpPr>
          <a:xfrm>
            <a:off x="5043503" y="0"/>
            <a:ext cx="3814072" cy="3839102"/>
            <a:chOff x="5043503" y="0"/>
            <a:chExt cx="3814072" cy="3839102"/>
          </a:xfrm>
        </p:grpSpPr>
        <p:sp>
          <p:nvSpPr>
            <p:cNvPr id="75" name="Google Shape;75;p14"/>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 name="Google Shape;77;p14"/>
            <p:cNvGrpSpPr/>
            <p:nvPr/>
          </p:nvGrpSpPr>
          <p:grpSpPr>
            <a:xfrm>
              <a:off x="7647812" y="2704283"/>
              <a:ext cx="635219" cy="635219"/>
              <a:chOff x="6725724" y="2701260"/>
              <a:chExt cx="1208101" cy="1208100"/>
            </a:xfrm>
          </p:grpSpPr>
          <p:sp>
            <p:nvSpPr>
              <p:cNvPr id="78" name="Google Shape;78;p14"/>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4"/>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4"/>
            <p:cNvGrpSpPr/>
            <p:nvPr/>
          </p:nvGrpSpPr>
          <p:grpSpPr>
            <a:xfrm>
              <a:off x="7952720" y="179238"/>
              <a:ext cx="873165" cy="873003"/>
              <a:chOff x="7754428" y="208725"/>
              <a:chExt cx="541800" cy="541800"/>
            </a:xfrm>
          </p:grpSpPr>
          <p:sp>
            <p:nvSpPr>
              <p:cNvPr id="83" name="Google Shape;83;p14"/>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 name="Google Shape;85;p14"/>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14"/>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92" name="Google Shape;92;p14"/>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93" name="Google Shape;93;p1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4" name="Shape 94"/>
        <p:cNvGrpSpPr/>
        <p:nvPr/>
      </p:nvGrpSpPr>
      <p:grpSpPr>
        <a:xfrm>
          <a:off x="0" y="0"/>
          <a:ext cx="0" cy="0"/>
          <a:chOff x="0" y="0"/>
          <a:chExt cx="0" cy="0"/>
        </a:xfrm>
      </p:grpSpPr>
      <p:grpSp>
        <p:nvGrpSpPr>
          <p:cNvPr id="95" name="Google Shape;95;p15"/>
          <p:cNvGrpSpPr/>
          <p:nvPr/>
        </p:nvGrpSpPr>
        <p:grpSpPr>
          <a:xfrm>
            <a:off x="146769" y="3406"/>
            <a:ext cx="1233215" cy="1384535"/>
            <a:chOff x="146769" y="3406"/>
            <a:chExt cx="1233215" cy="1384535"/>
          </a:xfrm>
        </p:grpSpPr>
        <p:grpSp>
          <p:nvGrpSpPr>
            <p:cNvPr id="96" name="Google Shape;96;p15"/>
            <p:cNvGrpSpPr/>
            <p:nvPr/>
          </p:nvGrpSpPr>
          <p:grpSpPr>
            <a:xfrm>
              <a:off x="1063183" y="3406"/>
              <a:ext cx="316800" cy="688513"/>
              <a:chOff x="1063183" y="3406"/>
              <a:chExt cx="316800" cy="688513"/>
            </a:xfrm>
          </p:grpSpPr>
          <p:sp>
            <p:nvSpPr>
              <p:cNvPr id="97" name="Google Shape;97;p15"/>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15"/>
            <p:cNvGrpSpPr/>
            <p:nvPr/>
          </p:nvGrpSpPr>
          <p:grpSpPr>
            <a:xfrm>
              <a:off x="604976" y="3406"/>
              <a:ext cx="316800" cy="1036524"/>
              <a:chOff x="604976" y="3406"/>
              <a:chExt cx="316800" cy="1036524"/>
            </a:xfrm>
          </p:grpSpPr>
          <p:sp>
            <p:nvSpPr>
              <p:cNvPr id="100" name="Google Shape;100;p15"/>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5"/>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 name="Google Shape;103;p15"/>
            <p:cNvGrpSpPr/>
            <p:nvPr/>
          </p:nvGrpSpPr>
          <p:grpSpPr>
            <a:xfrm>
              <a:off x="146769" y="3406"/>
              <a:ext cx="316800" cy="1384535"/>
              <a:chOff x="146769" y="3406"/>
              <a:chExt cx="316800" cy="1384535"/>
            </a:xfrm>
          </p:grpSpPr>
          <p:sp>
            <p:nvSpPr>
              <p:cNvPr id="104" name="Google Shape;104;p15"/>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8" name="Google Shape;108;p15"/>
          <p:cNvGrpSpPr/>
          <p:nvPr/>
        </p:nvGrpSpPr>
        <p:grpSpPr>
          <a:xfrm>
            <a:off x="6775084" y="2904008"/>
            <a:ext cx="2186148" cy="2239500"/>
            <a:chOff x="6775084" y="2904008"/>
            <a:chExt cx="2186148" cy="2239500"/>
          </a:xfrm>
        </p:grpSpPr>
        <p:grpSp>
          <p:nvGrpSpPr>
            <p:cNvPr id="109" name="Google Shape;109;p15"/>
            <p:cNvGrpSpPr/>
            <p:nvPr/>
          </p:nvGrpSpPr>
          <p:grpSpPr>
            <a:xfrm>
              <a:off x="6775084" y="4253708"/>
              <a:ext cx="409500" cy="889800"/>
              <a:chOff x="6775084" y="4253708"/>
              <a:chExt cx="409500" cy="889800"/>
            </a:xfrm>
          </p:grpSpPr>
          <p:sp>
            <p:nvSpPr>
              <p:cNvPr id="110" name="Google Shape;110;p15"/>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15"/>
            <p:cNvGrpSpPr/>
            <p:nvPr/>
          </p:nvGrpSpPr>
          <p:grpSpPr>
            <a:xfrm>
              <a:off x="7367299" y="3804008"/>
              <a:ext cx="409500" cy="1339500"/>
              <a:chOff x="7367299" y="3804008"/>
              <a:chExt cx="409500" cy="1339500"/>
            </a:xfrm>
          </p:grpSpPr>
          <p:sp>
            <p:nvSpPr>
              <p:cNvPr id="113" name="Google Shape;113;p15"/>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15"/>
            <p:cNvGrpSpPr/>
            <p:nvPr/>
          </p:nvGrpSpPr>
          <p:grpSpPr>
            <a:xfrm>
              <a:off x="7959516" y="3354008"/>
              <a:ext cx="409500" cy="1789500"/>
              <a:chOff x="7959516" y="3354008"/>
              <a:chExt cx="409500" cy="1789500"/>
            </a:xfrm>
          </p:grpSpPr>
          <p:sp>
            <p:nvSpPr>
              <p:cNvPr id="117" name="Google Shape;117;p15"/>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15"/>
            <p:cNvGrpSpPr/>
            <p:nvPr/>
          </p:nvGrpSpPr>
          <p:grpSpPr>
            <a:xfrm>
              <a:off x="8551731" y="2904008"/>
              <a:ext cx="409500" cy="2239500"/>
              <a:chOff x="8551731" y="2904008"/>
              <a:chExt cx="409500" cy="2239500"/>
            </a:xfrm>
          </p:grpSpPr>
          <p:sp>
            <p:nvSpPr>
              <p:cNvPr id="122" name="Google Shape;122;p15"/>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7" name="Google Shape;127;p15"/>
          <p:cNvSpPr txBox="1"/>
          <p:nvPr>
            <p:ph type="title"/>
          </p:nvPr>
        </p:nvSpPr>
        <p:spPr>
          <a:xfrm>
            <a:off x="824000" y="1613825"/>
            <a:ext cx="5857800" cy="1872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28" name="Google Shape;128;p1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grpSp>
        <p:nvGrpSpPr>
          <p:cNvPr id="130" name="Google Shape;130;p16"/>
          <p:cNvGrpSpPr/>
          <p:nvPr/>
        </p:nvGrpSpPr>
        <p:grpSpPr>
          <a:xfrm>
            <a:off x="625966" y="299376"/>
            <a:ext cx="999312" cy="999312"/>
            <a:chOff x="348199" y="179450"/>
            <a:chExt cx="1116300" cy="1116300"/>
          </a:xfrm>
        </p:grpSpPr>
        <p:sp>
          <p:nvSpPr>
            <p:cNvPr id="131" name="Google Shape;131;p1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1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16"/>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35" name="Google Shape;135;p1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6" name="Shape 136"/>
        <p:cNvGrpSpPr/>
        <p:nvPr/>
      </p:nvGrpSpPr>
      <p:grpSpPr>
        <a:xfrm>
          <a:off x="0" y="0"/>
          <a:ext cx="0" cy="0"/>
          <a:chOff x="0" y="0"/>
          <a:chExt cx="0" cy="0"/>
        </a:xfrm>
      </p:grpSpPr>
      <p:grpSp>
        <p:nvGrpSpPr>
          <p:cNvPr id="137" name="Google Shape;137;p17"/>
          <p:cNvGrpSpPr/>
          <p:nvPr/>
        </p:nvGrpSpPr>
        <p:grpSpPr>
          <a:xfrm>
            <a:off x="625966" y="299376"/>
            <a:ext cx="999312" cy="999312"/>
            <a:chOff x="348199" y="179450"/>
            <a:chExt cx="1116300" cy="1116300"/>
          </a:xfrm>
        </p:grpSpPr>
        <p:sp>
          <p:nvSpPr>
            <p:cNvPr id="138" name="Google Shape;138;p1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1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17"/>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2" name="Google Shape;142;p17"/>
          <p:cNvSpPr txBox="1"/>
          <p:nvPr>
            <p:ph idx="2" type="body"/>
          </p:nvPr>
        </p:nvSpPr>
        <p:spPr>
          <a:xfrm>
            <a:off x="4903650" y="1990050"/>
            <a:ext cx="3430500" cy="2541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43" name="Google Shape;143;p1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grpSp>
        <p:nvGrpSpPr>
          <p:cNvPr id="145" name="Google Shape;145;p18"/>
          <p:cNvGrpSpPr/>
          <p:nvPr/>
        </p:nvGrpSpPr>
        <p:grpSpPr>
          <a:xfrm>
            <a:off x="625966" y="299376"/>
            <a:ext cx="999312" cy="999312"/>
            <a:chOff x="348199" y="179450"/>
            <a:chExt cx="1116300" cy="1116300"/>
          </a:xfrm>
        </p:grpSpPr>
        <p:sp>
          <p:nvSpPr>
            <p:cNvPr id="146" name="Google Shape;146;p18"/>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 name="Google Shape;148;p1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 name="Google Shape;149;p1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0" name="Shape 150"/>
        <p:cNvGrpSpPr/>
        <p:nvPr/>
      </p:nvGrpSpPr>
      <p:grpSpPr>
        <a:xfrm>
          <a:off x="0" y="0"/>
          <a:ext cx="0" cy="0"/>
          <a:chOff x="0" y="0"/>
          <a:chExt cx="0" cy="0"/>
        </a:xfrm>
      </p:grpSpPr>
      <p:grpSp>
        <p:nvGrpSpPr>
          <p:cNvPr id="151" name="Google Shape;151;p19"/>
          <p:cNvGrpSpPr/>
          <p:nvPr/>
        </p:nvGrpSpPr>
        <p:grpSpPr>
          <a:xfrm>
            <a:off x="625966" y="299376"/>
            <a:ext cx="999312" cy="999312"/>
            <a:chOff x="348199" y="179450"/>
            <a:chExt cx="1116300" cy="1116300"/>
          </a:xfrm>
        </p:grpSpPr>
        <p:sp>
          <p:nvSpPr>
            <p:cNvPr id="152" name="Google Shape;152;p1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 name="Google Shape;154;p19"/>
          <p:cNvSpPr txBox="1"/>
          <p:nvPr>
            <p:ph type="title"/>
          </p:nvPr>
        </p:nvSpPr>
        <p:spPr>
          <a:xfrm>
            <a:off x="1303800" y="598575"/>
            <a:ext cx="3312000" cy="159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19"/>
          <p:cNvSpPr txBox="1"/>
          <p:nvPr>
            <p:ph idx="1" type="body"/>
          </p:nvPr>
        </p:nvSpPr>
        <p:spPr>
          <a:xfrm>
            <a:off x="1303800" y="2309675"/>
            <a:ext cx="3312000" cy="22218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56" name="Google Shape;156;p1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57" name="Shape 157"/>
        <p:cNvGrpSpPr/>
        <p:nvPr/>
      </p:nvGrpSpPr>
      <p:grpSpPr>
        <a:xfrm>
          <a:off x="0" y="0"/>
          <a:ext cx="0" cy="0"/>
          <a:chOff x="0" y="0"/>
          <a:chExt cx="0" cy="0"/>
        </a:xfrm>
      </p:grpSpPr>
      <p:grpSp>
        <p:nvGrpSpPr>
          <p:cNvPr id="158" name="Google Shape;158;p20"/>
          <p:cNvGrpSpPr/>
          <p:nvPr/>
        </p:nvGrpSpPr>
        <p:grpSpPr>
          <a:xfrm>
            <a:off x="6866714" y="1306"/>
            <a:ext cx="2267451" cy="2601690"/>
            <a:chOff x="6790514" y="1306"/>
            <a:chExt cx="2267451" cy="2601690"/>
          </a:xfrm>
        </p:grpSpPr>
        <p:grpSp>
          <p:nvGrpSpPr>
            <p:cNvPr id="159" name="Google Shape;159;p20"/>
            <p:cNvGrpSpPr/>
            <p:nvPr/>
          </p:nvGrpSpPr>
          <p:grpSpPr>
            <a:xfrm>
              <a:off x="7067465" y="1306"/>
              <a:ext cx="1990500" cy="1990200"/>
              <a:chOff x="7067465" y="1306"/>
              <a:chExt cx="1990500" cy="1990200"/>
            </a:xfrm>
          </p:grpSpPr>
          <p:sp>
            <p:nvSpPr>
              <p:cNvPr id="160" name="Google Shape;160;p20"/>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0"/>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0"/>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20"/>
            <p:cNvGrpSpPr/>
            <p:nvPr/>
          </p:nvGrpSpPr>
          <p:grpSpPr>
            <a:xfrm>
              <a:off x="8207126" y="1807996"/>
              <a:ext cx="795000" cy="795000"/>
              <a:chOff x="8207126" y="1807996"/>
              <a:chExt cx="795000" cy="795000"/>
            </a:xfrm>
          </p:grpSpPr>
          <p:sp>
            <p:nvSpPr>
              <p:cNvPr id="164" name="Google Shape;164;p20"/>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20"/>
            <p:cNvGrpSpPr/>
            <p:nvPr/>
          </p:nvGrpSpPr>
          <p:grpSpPr>
            <a:xfrm>
              <a:off x="6790514" y="118857"/>
              <a:ext cx="548700" cy="548700"/>
              <a:chOff x="6790514" y="118857"/>
              <a:chExt cx="548700" cy="548700"/>
            </a:xfrm>
          </p:grpSpPr>
          <p:sp>
            <p:nvSpPr>
              <p:cNvPr id="168" name="Google Shape;168;p20"/>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0" name="Google Shape;170;p20"/>
          <p:cNvSpPr txBox="1"/>
          <p:nvPr>
            <p:ph type="title"/>
          </p:nvPr>
        </p:nvSpPr>
        <p:spPr>
          <a:xfrm>
            <a:off x="824000" y="763600"/>
            <a:ext cx="5857800" cy="3573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71" name="Google Shape;171;p2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2" name="Shape 172"/>
        <p:cNvGrpSpPr/>
        <p:nvPr/>
      </p:nvGrpSpPr>
      <p:grpSpPr>
        <a:xfrm>
          <a:off x="0" y="0"/>
          <a:ext cx="0" cy="0"/>
          <a:chOff x="0" y="0"/>
          <a:chExt cx="0" cy="0"/>
        </a:xfrm>
      </p:grpSpPr>
      <p:grpSp>
        <p:nvGrpSpPr>
          <p:cNvPr id="173" name="Google Shape;173;p21"/>
          <p:cNvGrpSpPr/>
          <p:nvPr/>
        </p:nvGrpSpPr>
        <p:grpSpPr>
          <a:xfrm>
            <a:off x="625966" y="299376"/>
            <a:ext cx="999312" cy="999312"/>
            <a:chOff x="348199" y="179450"/>
            <a:chExt cx="1116300" cy="1116300"/>
          </a:xfrm>
        </p:grpSpPr>
        <p:sp>
          <p:nvSpPr>
            <p:cNvPr id="174" name="Google Shape;174;p21"/>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1"/>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21"/>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78" name="Google Shape;178;p21"/>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79" name="Google Shape;179;p2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0" name="Shape 180"/>
        <p:cNvGrpSpPr/>
        <p:nvPr/>
      </p:nvGrpSpPr>
      <p:grpSpPr>
        <a:xfrm>
          <a:off x="0" y="0"/>
          <a:ext cx="0" cy="0"/>
          <a:chOff x="0" y="0"/>
          <a:chExt cx="0" cy="0"/>
        </a:xfrm>
      </p:grpSpPr>
      <p:grpSp>
        <p:nvGrpSpPr>
          <p:cNvPr id="181" name="Google Shape;181;p22"/>
          <p:cNvGrpSpPr/>
          <p:nvPr/>
        </p:nvGrpSpPr>
        <p:grpSpPr>
          <a:xfrm>
            <a:off x="713373" y="3847119"/>
            <a:ext cx="825392" cy="825392"/>
            <a:chOff x="348199" y="179450"/>
            <a:chExt cx="1116300" cy="1116300"/>
          </a:xfrm>
        </p:grpSpPr>
        <p:sp>
          <p:nvSpPr>
            <p:cNvPr id="182" name="Google Shape;182;p22"/>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 name="Google Shape;184;p22"/>
          <p:cNvSpPr txBox="1"/>
          <p:nvPr>
            <p:ph idx="1" type="body"/>
          </p:nvPr>
        </p:nvSpPr>
        <p:spPr>
          <a:xfrm>
            <a:off x="1303800" y="4138975"/>
            <a:ext cx="5843100" cy="534900"/>
          </a:xfrm>
          <a:prstGeom prst="rect">
            <a:avLst/>
          </a:prstGeom>
        </p:spPr>
        <p:txBody>
          <a:bodyPr anchorCtr="0" anchor="t"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185" name="Google Shape;185;p2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86" name="Shape 186"/>
        <p:cNvGrpSpPr/>
        <p:nvPr/>
      </p:nvGrpSpPr>
      <p:grpSpPr>
        <a:xfrm>
          <a:off x="0" y="0"/>
          <a:ext cx="0" cy="0"/>
          <a:chOff x="0" y="0"/>
          <a:chExt cx="0" cy="0"/>
        </a:xfrm>
      </p:grpSpPr>
      <p:grpSp>
        <p:nvGrpSpPr>
          <p:cNvPr id="187" name="Google Shape;187;p23"/>
          <p:cNvGrpSpPr/>
          <p:nvPr/>
        </p:nvGrpSpPr>
        <p:grpSpPr>
          <a:xfrm>
            <a:off x="52" y="4099200"/>
            <a:ext cx="9144036" cy="1044300"/>
            <a:chOff x="52" y="4099200"/>
            <a:chExt cx="9144036" cy="1044300"/>
          </a:xfrm>
        </p:grpSpPr>
        <p:grpSp>
          <p:nvGrpSpPr>
            <p:cNvPr id="188" name="Google Shape;188;p23"/>
            <p:cNvGrpSpPr/>
            <p:nvPr/>
          </p:nvGrpSpPr>
          <p:grpSpPr>
            <a:xfrm>
              <a:off x="52" y="4309200"/>
              <a:ext cx="231622" cy="834300"/>
              <a:chOff x="2688737" y="4301380"/>
              <a:chExt cx="231900" cy="834300"/>
            </a:xfrm>
          </p:grpSpPr>
          <p:sp>
            <p:nvSpPr>
              <p:cNvPr id="189" name="Google Shape;189;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 name="Google Shape;193;p23"/>
            <p:cNvGrpSpPr/>
            <p:nvPr/>
          </p:nvGrpSpPr>
          <p:grpSpPr>
            <a:xfrm>
              <a:off x="371406" y="4099200"/>
              <a:ext cx="231622" cy="1044300"/>
              <a:chOff x="2688737" y="4091380"/>
              <a:chExt cx="231900" cy="1044300"/>
            </a:xfrm>
          </p:grpSpPr>
          <p:sp>
            <p:nvSpPr>
              <p:cNvPr id="194" name="Google Shape;194;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 name="Google Shape;199;p23"/>
            <p:cNvGrpSpPr/>
            <p:nvPr/>
          </p:nvGrpSpPr>
          <p:grpSpPr>
            <a:xfrm>
              <a:off x="742761" y="4309200"/>
              <a:ext cx="231622" cy="834300"/>
              <a:chOff x="2688737" y="4301380"/>
              <a:chExt cx="231900" cy="834300"/>
            </a:xfrm>
          </p:grpSpPr>
          <p:sp>
            <p:nvSpPr>
              <p:cNvPr id="200" name="Google Shape;200;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23"/>
            <p:cNvGrpSpPr/>
            <p:nvPr/>
          </p:nvGrpSpPr>
          <p:grpSpPr>
            <a:xfrm>
              <a:off x="1114115" y="4518900"/>
              <a:ext cx="231622" cy="624600"/>
              <a:chOff x="2688737" y="4511080"/>
              <a:chExt cx="231900" cy="624600"/>
            </a:xfrm>
          </p:grpSpPr>
          <p:sp>
            <p:nvSpPr>
              <p:cNvPr id="205" name="Google Shape;205;p23"/>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3"/>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23"/>
            <p:cNvGrpSpPr/>
            <p:nvPr/>
          </p:nvGrpSpPr>
          <p:grpSpPr>
            <a:xfrm>
              <a:off x="1856753" y="4099200"/>
              <a:ext cx="231600" cy="1044300"/>
              <a:chOff x="1856753" y="4099200"/>
              <a:chExt cx="231600" cy="1044300"/>
            </a:xfrm>
          </p:grpSpPr>
          <p:sp>
            <p:nvSpPr>
              <p:cNvPr id="209" name="Google Shape;209;p23"/>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23"/>
            <p:cNvGrpSpPr/>
            <p:nvPr/>
          </p:nvGrpSpPr>
          <p:grpSpPr>
            <a:xfrm>
              <a:off x="2228107" y="4309200"/>
              <a:ext cx="231600" cy="834300"/>
              <a:chOff x="2228107" y="4309200"/>
              <a:chExt cx="231600" cy="834300"/>
            </a:xfrm>
          </p:grpSpPr>
          <p:sp>
            <p:nvSpPr>
              <p:cNvPr id="215" name="Google Shape;215;p23"/>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23"/>
            <p:cNvGrpSpPr/>
            <p:nvPr/>
          </p:nvGrpSpPr>
          <p:grpSpPr>
            <a:xfrm>
              <a:off x="2599462" y="4518900"/>
              <a:ext cx="231600" cy="624600"/>
              <a:chOff x="2599462" y="4518900"/>
              <a:chExt cx="231600" cy="624600"/>
            </a:xfrm>
          </p:grpSpPr>
          <p:sp>
            <p:nvSpPr>
              <p:cNvPr id="220" name="Google Shape;220;p23"/>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3"/>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3"/>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23"/>
            <p:cNvGrpSpPr/>
            <p:nvPr/>
          </p:nvGrpSpPr>
          <p:grpSpPr>
            <a:xfrm>
              <a:off x="3342171" y="4099200"/>
              <a:ext cx="231600" cy="1044300"/>
              <a:chOff x="3342171" y="4099200"/>
              <a:chExt cx="231600" cy="1044300"/>
            </a:xfrm>
          </p:grpSpPr>
          <p:sp>
            <p:nvSpPr>
              <p:cNvPr id="224" name="Google Shape;224;p23"/>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3"/>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3"/>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3"/>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3"/>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23"/>
            <p:cNvGrpSpPr/>
            <p:nvPr/>
          </p:nvGrpSpPr>
          <p:grpSpPr>
            <a:xfrm>
              <a:off x="3713525" y="4309200"/>
              <a:ext cx="231600" cy="834300"/>
              <a:chOff x="3713525" y="4309200"/>
              <a:chExt cx="231600" cy="834300"/>
            </a:xfrm>
          </p:grpSpPr>
          <p:sp>
            <p:nvSpPr>
              <p:cNvPr id="230" name="Google Shape;230;p23"/>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3"/>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3"/>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23"/>
            <p:cNvGrpSpPr/>
            <p:nvPr/>
          </p:nvGrpSpPr>
          <p:grpSpPr>
            <a:xfrm>
              <a:off x="1485398" y="4309200"/>
              <a:ext cx="231600" cy="834300"/>
              <a:chOff x="1485398" y="4309200"/>
              <a:chExt cx="231600" cy="834300"/>
            </a:xfrm>
          </p:grpSpPr>
          <p:sp>
            <p:nvSpPr>
              <p:cNvPr id="235" name="Google Shape;235;p23"/>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23"/>
            <p:cNvGrpSpPr/>
            <p:nvPr/>
          </p:nvGrpSpPr>
          <p:grpSpPr>
            <a:xfrm>
              <a:off x="4084879" y="4518900"/>
              <a:ext cx="231600" cy="624600"/>
              <a:chOff x="4084879" y="4518900"/>
              <a:chExt cx="231600" cy="624600"/>
            </a:xfrm>
          </p:grpSpPr>
          <p:sp>
            <p:nvSpPr>
              <p:cNvPr id="240" name="Google Shape;240;p23"/>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23"/>
            <p:cNvGrpSpPr/>
            <p:nvPr/>
          </p:nvGrpSpPr>
          <p:grpSpPr>
            <a:xfrm>
              <a:off x="2970816" y="4309200"/>
              <a:ext cx="231600" cy="834300"/>
              <a:chOff x="2970816" y="4309200"/>
              <a:chExt cx="231600" cy="834300"/>
            </a:xfrm>
          </p:grpSpPr>
          <p:sp>
            <p:nvSpPr>
              <p:cNvPr id="244" name="Google Shape;244;p23"/>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3"/>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23"/>
            <p:cNvGrpSpPr/>
            <p:nvPr/>
          </p:nvGrpSpPr>
          <p:grpSpPr>
            <a:xfrm>
              <a:off x="4456234" y="4309200"/>
              <a:ext cx="231600" cy="834300"/>
              <a:chOff x="4456234" y="4309200"/>
              <a:chExt cx="231600" cy="834300"/>
            </a:xfrm>
          </p:grpSpPr>
          <p:sp>
            <p:nvSpPr>
              <p:cNvPr id="249" name="Google Shape;249;p23"/>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3"/>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3"/>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23"/>
            <p:cNvGrpSpPr/>
            <p:nvPr/>
          </p:nvGrpSpPr>
          <p:grpSpPr>
            <a:xfrm>
              <a:off x="4827588" y="4099200"/>
              <a:ext cx="231600" cy="1044300"/>
              <a:chOff x="4827588" y="4099200"/>
              <a:chExt cx="231600" cy="1044300"/>
            </a:xfrm>
          </p:grpSpPr>
          <p:sp>
            <p:nvSpPr>
              <p:cNvPr id="254" name="Google Shape;254;p23"/>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3"/>
            <p:cNvGrpSpPr/>
            <p:nvPr/>
          </p:nvGrpSpPr>
          <p:grpSpPr>
            <a:xfrm>
              <a:off x="5198943" y="4309200"/>
              <a:ext cx="231600" cy="834300"/>
              <a:chOff x="5198943" y="4309200"/>
              <a:chExt cx="231600" cy="834300"/>
            </a:xfrm>
          </p:grpSpPr>
          <p:sp>
            <p:nvSpPr>
              <p:cNvPr id="260" name="Google Shape;260;p23"/>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3"/>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3"/>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23"/>
            <p:cNvGrpSpPr/>
            <p:nvPr/>
          </p:nvGrpSpPr>
          <p:grpSpPr>
            <a:xfrm>
              <a:off x="5570297" y="4518900"/>
              <a:ext cx="231600" cy="624600"/>
              <a:chOff x="5570297" y="4518900"/>
              <a:chExt cx="231600" cy="624600"/>
            </a:xfrm>
          </p:grpSpPr>
          <p:sp>
            <p:nvSpPr>
              <p:cNvPr id="265" name="Google Shape;265;p23"/>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23"/>
            <p:cNvGrpSpPr/>
            <p:nvPr/>
          </p:nvGrpSpPr>
          <p:grpSpPr>
            <a:xfrm>
              <a:off x="5941652" y="4309200"/>
              <a:ext cx="231600" cy="834300"/>
              <a:chOff x="5941652" y="4309200"/>
              <a:chExt cx="231600" cy="834300"/>
            </a:xfrm>
          </p:grpSpPr>
          <p:sp>
            <p:nvSpPr>
              <p:cNvPr id="269" name="Google Shape;269;p23"/>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23"/>
            <p:cNvGrpSpPr/>
            <p:nvPr/>
          </p:nvGrpSpPr>
          <p:grpSpPr>
            <a:xfrm>
              <a:off x="6313006" y="4099200"/>
              <a:ext cx="231600" cy="1044300"/>
              <a:chOff x="6313006" y="4099200"/>
              <a:chExt cx="231600" cy="1044300"/>
            </a:xfrm>
          </p:grpSpPr>
          <p:sp>
            <p:nvSpPr>
              <p:cNvPr id="274" name="Google Shape;274;p23"/>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23"/>
            <p:cNvGrpSpPr/>
            <p:nvPr/>
          </p:nvGrpSpPr>
          <p:grpSpPr>
            <a:xfrm>
              <a:off x="6684361" y="4309200"/>
              <a:ext cx="231600" cy="834300"/>
              <a:chOff x="6684361" y="4309200"/>
              <a:chExt cx="231600" cy="834300"/>
            </a:xfrm>
          </p:grpSpPr>
          <p:sp>
            <p:nvSpPr>
              <p:cNvPr id="280" name="Google Shape;280;p23"/>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3"/>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23"/>
            <p:cNvGrpSpPr/>
            <p:nvPr/>
          </p:nvGrpSpPr>
          <p:grpSpPr>
            <a:xfrm>
              <a:off x="7055715" y="4518900"/>
              <a:ext cx="231600" cy="624600"/>
              <a:chOff x="7055715" y="4518900"/>
              <a:chExt cx="231600" cy="624600"/>
            </a:xfrm>
          </p:grpSpPr>
          <p:sp>
            <p:nvSpPr>
              <p:cNvPr id="285" name="Google Shape;285;p23"/>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23"/>
            <p:cNvGrpSpPr/>
            <p:nvPr/>
          </p:nvGrpSpPr>
          <p:grpSpPr>
            <a:xfrm>
              <a:off x="7798424" y="4099200"/>
              <a:ext cx="231600" cy="1044300"/>
              <a:chOff x="7798424" y="4099200"/>
              <a:chExt cx="231600" cy="1044300"/>
            </a:xfrm>
          </p:grpSpPr>
          <p:sp>
            <p:nvSpPr>
              <p:cNvPr id="289" name="Google Shape;289;p23"/>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23"/>
            <p:cNvGrpSpPr/>
            <p:nvPr/>
          </p:nvGrpSpPr>
          <p:grpSpPr>
            <a:xfrm>
              <a:off x="8169779" y="4309200"/>
              <a:ext cx="231600" cy="834300"/>
              <a:chOff x="8169779" y="4309200"/>
              <a:chExt cx="231600" cy="834300"/>
            </a:xfrm>
          </p:grpSpPr>
          <p:sp>
            <p:nvSpPr>
              <p:cNvPr id="295" name="Google Shape;295;p23"/>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23"/>
            <p:cNvGrpSpPr/>
            <p:nvPr/>
          </p:nvGrpSpPr>
          <p:grpSpPr>
            <a:xfrm>
              <a:off x="7427070" y="4309200"/>
              <a:ext cx="231600" cy="834300"/>
              <a:chOff x="7427070" y="4309200"/>
              <a:chExt cx="231600" cy="834300"/>
            </a:xfrm>
          </p:grpSpPr>
          <p:sp>
            <p:nvSpPr>
              <p:cNvPr id="300" name="Google Shape;300;p23"/>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23"/>
            <p:cNvGrpSpPr/>
            <p:nvPr/>
          </p:nvGrpSpPr>
          <p:grpSpPr>
            <a:xfrm>
              <a:off x="8541133" y="4518900"/>
              <a:ext cx="231600" cy="624600"/>
              <a:chOff x="8541133" y="4518900"/>
              <a:chExt cx="231600" cy="624600"/>
            </a:xfrm>
          </p:grpSpPr>
          <p:sp>
            <p:nvSpPr>
              <p:cNvPr id="305" name="Google Shape;305;p23"/>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 name="Google Shape;308;p23"/>
            <p:cNvGrpSpPr/>
            <p:nvPr/>
          </p:nvGrpSpPr>
          <p:grpSpPr>
            <a:xfrm>
              <a:off x="8912488" y="4309200"/>
              <a:ext cx="231600" cy="834300"/>
              <a:chOff x="8912488" y="4309200"/>
              <a:chExt cx="231600" cy="834300"/>
            </a:xfrm>
          </p:grpSpPr>
          <p:sp>
            <p:nvSpPr>
              <p:cNvPr id="309" name="Google Shape;309;p23"/>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3" name="Google Shape;313;p23"/>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Clr>
                <a:schemeClr val="lt1"/>
              </a:buClr>
              <a:buSzPts val="8000"/>
              <a:buNone/>
              <a:defRPr sz="8000">
                <a:solidFill>
                  <a:schemeClr val="lt1"/>
                </a:solidFill>
              </a:defRPr>
            </a:lvl2pPr>
            <a:lvl3pPr lvl="2" rtl="0" algn="ctr">
              <a:spcBef>
                <a:spcPts val="0"/>
              </a:spcBef>
              <a:spcAft>
                <a:spcPts val="0"/>
              </a:spcAft>
              <a:buClr>
                <a:schemeClr val="lt1"/>
              </a:buClr>
              <a:buSzPts val="8000"/>
              <a:buNone/>
              <a:defRPr sz="8000">
                <a:solidFill>
                  <a:schemeClr val="lt1"/>
                </a:solidFill>
              </a:defRPr>
            </a:lvl3pPr>
            <a:lvl4pPr lvl="3" rtl="0" algn="ctr">
              <a:spcBef>
                <a:spcPts val="0"/>
              </a:spcBef>
              <a:spcAft>
                <a:spcPts val="0"/>
              </a:spcAft>
              <a:buClr>
                <a:schemeClr val="lt1"/>
              </a:buClr>
              <a:buSzPts val="8000"/>
              <a:buNone/>
              <a:defRPr sz="8000">
                <a:solidFill>
                  <a:schemeClr val="lt1"/>
                </a:solidFill>
              </a:defRPr>
            </a:lvl4pPr>
            <a:lvl5pPr lvl="4" rtl="0" algn="ctr">
              <a:spcBef>
                <a:spcPts val="0"/>
              </a:spcBef>
              <a:spcAft>
                <a:spcPts val="0"/>
              </a:spcAft>
              <a:buClr>
                <a:schemeClr val="lt1"/>
              </a:buClr>
              <a:buSzPts val="8000"/>
              <a:buNone/>
              <a:defRPr sz="8000">
                <a:solidFill>
                  <a:schemeClr val="lt1"/>
                </a:solidFill>
              </a:defRPr>
            </a:lvl5pPr>
            <a:lvl6pPr lvl="5" rtl="0" algn="ctr">
              <a:spcBef>
                <a:spcPts val="0"/>
              </a:spcBef>
              <a:spcAft>
                <a:spcPts val="0"/>
              </a:spcAft>
              <a:buClr>
                <a:schemeClr val="lt1"/>
              </a:buClr>
              <a:buSzPts val="8000"/>
              <a:buNone/>
              <a:defRPr sz="8000">
                <a:solidFill>
                  <a:schemeClr val="lt1"/>
                </a:solidFill>
              </a:defRPr>
            </a:lvl6pPr>
            <a:lvl7pPr lvl="6" rtl="0" algn="ctr">
              <a:spcBef>
                <a:spcPts val="0"/>
              </a:spcBef>
              <a:spcAft>
                <a:spcPts val="0"/>
              </a:spcAft>
              <a:buClr>
                <a:schemeClr val="lt1"/>
              </a:buClr>
              <a:buSzPts val="8000"/>
              <a:buNone/>
              <a:defRPr sz="8000">
                <a:solidFill>
                  <a:schemeClr val="lt1"/>
                </a:solidFill>
              </a:defRPr>
            </a:lvl7pPr>
            <a:lvl8pPr lvl="7" rtl="0" algn="ctr">
              <a:spcBef>
                <a:spcPts val="0"/>
              </a:spcBef>
              <a:spcAft>
                <a:spcPts val="0"/>
              </a:spcAft>
              <a:buClr>
                <a:schemeClr val="lt1"/>
              </a:buClr>
              <a:buSzPts val="8000"/>
              <a:buNone/>
              <a:defRPr sz="8000">
                <a:solidFill>
                  <a:schemeClr val="lt1"/>
                </a:solidFill>
              </a:defRPr>
            </a:lvl8pPr>
            <a:lvl9pPr lvl="8" rtl="0" algn="ctr">
              <a:spcBef>
                <a:spcPts val="0"/>
              </a:spcBef>
              <a:spcAft>
                <a:spcPts val="0"/>
              </a:spcAft>
              <a:buClr>
                <a:schemeClr val="lt1"/>
              </a:buClr>
              <a:buSzPts val="8000"/>
              <a:buNone/>
              <a:defRPr sz="8000">
                <a:solidFill>
                  <a:schemeClr val="lt1"/>
                </a:solidFill>
              </a:defRPr>
            </a:lvl9pPr>
          </a:lstStyle>
          <a:p>
            <a:r>
              <a:t>xx%</a:t>
            </a:r>
          </a:p>
        </p:txBody>
      </p:sp>
      <p:sp>
        <p:nvSpPr>
          <p:cNvPr id="314" name="Google Shape;314;p23"/>
          <p:cNvSpPr txBox="1"/>
          <p:nvPr>
            <p:ph idx="1" type="body"/>
          </p:nvPr>
        </p:nvSpPr>
        <p:spPr>
          <a:xfrm>
            <a:off x="1388625" y="2712300"/>
            <a:ext cx="6366900" cy="11112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Clr>
                <a:schemeClr val="lt1"/>
              </a:buClr>
              <a:buSzPts val="1300"/>
              <a:buChar char="●"/>
              <a:defRPr>
                <a:solidFill>
                  <a:schemeClr val="lt1"/>
                </a:solidFill>
              </a:defRPr>
            </a:lvl1pPr>
            <a:lvl2pPr indent="-298450" lvl="1" marL="914400" rtl="0" algn="ctr">
              <a:spcBef>
                <a:spcPts val="1600"/>
              </a:spcBef>
              <a:spcAft>
                <a:spcPts val="0"/>
              </a:spcAft>
              <a:buClr>
                <a:schemeClr val="lt1"/>
              </a:buClr>
              <a:buSzPts val="1100"/>
              <a:buChar char="○"/>
              <a:defRPr>
                <a:solidFill>
                  <a:schemeClr val="lt1"/>
                </a:solidFill>
              </a:defRPr>
            </a:lvl2pPr>
            <a:lvl3pPr indent="-298450" lvl="2" marL="1371600" rtl="0" algn="ctr">
              <a:spcBef>
                <a:spcPts val="1600"/>
              </a:spcBef>
              <a:spcAft>
                <a:spcPts val="0"/>
              </a:spcAft>
              <a:buClr>
                <a:schemeClr val="lt1"/>
              </a:buClr>
              <a:buSzPts val="1100"/>
              <a:buChar char="■"/>
              <a:defRPr>
                <a:solidFill>
                  <a:schemeClr val="lt1"/>
                </a:solidFill>
              </a:defRPr>
            </a:lvl3pPr>
            <a:lvl4pPr indent="-298450" lvl="3" marL="1828800" rtl="0" algn="ctr">
              <a:spcBef>
                <a:spcPts val="1600"/>
              </a:spcBef>
              <a:spcAft>
                <a:spcPts val="0"/>
              </a:spcAft>
              <a:buClr>
                <a:schemeClr val="lt1"/>
              </a:buClr>
              <a:buSzPts val="1100"/>
              <a:buChar char="●"/>
              <a:defRPr>
                <a:solidFill>
                  <a:schemeClr val="lt1"/>
                </a:solidFill>
              </a:defRPr>
            </a:lvl4pPr>
            <a:lvl5pPr indent="-298450" lvl="4" marL="2286000" rtl="0" algn="ctr">
              <a:spcBef>
                <a:spcPts val="1600"/>
              </a:spcBef>
              <a:spcAft>
                <a:spcPts val="0"/>
              </a:spcAft>
              <a:buClr>
                <a:schemeClr val="lt1"/>
              </a:buClr>
              <a:buSzPts val="1100"/>
              <a:buChar char="○"/>
              <a:defRPr>
                <a:solidFill>
                  <a:schemeClr val="lt1"/>
                </a:solidFill>
              </a:defRPr>
            </a:lvl5pPr>
            <a:lvl6pPr indent="-298450" lvl="5" marL="2743200" rtl="0" algn="ctr">
              <a:spcBef>
                <a:spcPts val="1600"/>
              </a:spcBef>
              <a:spcAft>
                <a:spcPts val="0"/>
              </a:spcAft>
              <a:buClr>
                <a:schemeClr val="lt1"/>
              </a:buClr>
              <a:buSzPts val="1100"/>
              <a:buChar char="■"/>
              <a:defRPr>
                <a:solidFill>
                  <a:schemeClr val="lt1"/>
                </a:solidFill>
              </a:defRPr>
            </a:lvl6pPr>
            <a:lvl7pPr indent="-298450" lvl="6" marL="3200400" rtl="0" algn="ctr">
              <a:spcBef>
                <a:spcPts val="1600"/>
              </a:spcBef>
              <a:spcAft>
                <a:spcPts val="0"/>
              </a:spcAft>
              <a:buClr>
                <a:schemeClr val="lt1"/>
              </a:buClr>
              <a:buSzPts val="1100"/>
              <a:buChar char="●"/>
              <a:defRPr>
                <a:solidFill>
                  <a:schemeClr val="lt1"/>
                </a:solidFill>
              </a:defRPr>
            </a:lvl7pPr>
            <a:lvl8pPr indent="-298450" lvl="7" marL="3657600" rtl="0" algn="ctr">
              <a:spcBef>
                <a:spcPts val="1600"/>
              </a:spcBef>
              <a:spcAft>
                <a:spcPts val="0"/>
              </a:spcAft>
              <a:buClr>
                <a:schemeClr val="lt1"/>
              </a:buClr>
              <a:buSzPts val="1100"/>
              <a:buChar char="○"/>
              <a:defRPr>
                <a:solidFill>
                  <a:schemeClr val="lt1"/>
                </a:solidFill>
              </a:defRPr>
            </a:lvl8pPr>
            <a:lvl9pPr indent="-298450" lvl="8" marL="4114800" rtl="0" algn="ctr">
              <a:spcBef>
                <a:spcPts val="1600"/>
              </a:spcBef>
              <a:spcAft>
                <a:spcPts val="1600"/>
              </a:spcAft>
              <a:buClr>
                <a:schemeClr val="lt1"/>
              </a:buClr>
              <a:buSzPts val="1100"/>
              <a:buChar char="■"/>
              <a:defRPr>
                <a:solidFill>
                  <a:schemeClr val="lt1"/>
                </a:solidFill>
              </a:defRPr>
            </a:lvl9pPr>
          </a:lstStyle>
          <a:p/>
        </p:txBody>
      </p:sp>
      <p:sp>
        <p:nvSpPr>
          <p:cNvPr id="315" name="Google Shape;315;p2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6" name="Shape 316"/>
        <p:cNvGrpSpPr/>
        <p:nvPr/>
      </p:nvGrpSpPr>
      <p:grpSpPr>
        <a:xfrm>
          <a:off x="0" y="0"/>
          <a:ext cx="0" cy="0"/>
          <a:chOff x="0" y="0"/>
          <a:chExt cx="0" cy="0"/>
        </a:xfrm>
      </p:grpSpPr>
      <p:sp>
        <p:nvSpPr>
          <p:cNvPr id="317" name="Google Shape;317;p2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53" name="Google Shape;53;p13"/>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2"/>
                </a:solidFill>
                <a:latin typeface="Nunito"/>
                <a:ea typeface="Nunito"/>
                <a:cs typeface="Nunito"/>
                <a:sym typeface="Nunito"/>
              </a:defRPr>
            </a:lvl1pPr>
            <a:lvl2pPr lvl="1" rtl="0" algn="r">
              <a:buNone/>
              <a:defRPr sz="900">
                <a:solidFill>
                  <a:schemeClr val="dk2"/>
                </a:solidFill>
                <a:latin typeface="Nunito"/>
                <a:ea typeface="Nunito"/>
                <a:cs typeface="Nunito"/>
                <a:sym typeface="Nunito"/>
              </a:defRPr>
            </a:lvl2pPr>
            <a:lvl3pPr lvl="2" rtl="0" algn="r">
              <a:buNone/>
              <a:defRPr sz="900">
                <a:solidFill>
                  <a:schemeClr val="dk2"/>
                </a:solidFill>
                <a:latin typeface="Nunito"/>
                <a:ea typeface="Nunito"/>
                <a:cs typeface="Nunito"/>
                <a:sym typeface="Nunito"/>
              </a:defRPr>
            </a:lvl3pPr>
            <a:lvl4pPr lvl="3" rtl="0" algn="r">
              <a:buNone/>
              <a:defRPr sz="900">
                <a:solidFill>
                  <a:schemeClr val="dk2"/>
                </a:solidFill>
                <a:latin typeface="Nunito"/>
                <a:ea typeface="Nunito"/>
                <a:cs typeface="Nunito"/>
                <a:sym typeface="Nunito"/>
              </a:defRPr>
            </a:lvl4pPr>
            <a:lvl5pPr lvl="4" rtl="0" algn="r">
              <a:buNone/>
              <a:defRPr sz="900">
                <a:solidFill>
                  <a:schemeClr val="dk2"/>
                </a:solidFill>
                <a:latin typeface="Nunito"/>
                <a:ea typeface="Nunito"/>
                <a:cs typeface="Nunito"/>
                <a:sym typeface="Nunito"/>
              </a:defRPr>
            </a:lvl5pPr>
            <a:lvl6pPr lvl="5" rtl="0" algn="r">
              <a:buNone/>
              <a:defRPr sz="900">
                <a:solidFill>
                  <a:schemeClr val="dk2"/>
                </a:solidFill>
                <a:latin typeface="Nunito"/>
                <a:ea typeface="Nunito"/>
                <a:cs typeface="Nunito"/>
                <a:sym typeface="Nunito"/>
              </a:defRPr>
            </a:lvl6pPr>
            <a:lvl7pPr lvl="6" rtl="0" algn="r">
              <a:buNone/>
              <a:defRPr sz="900">
                <a:solidFill>
                  <a:schemeClr val="dk2"/>
                </a:solidFill>
                <a:latin typeface="Nunito"/>
                <a:ea typeface="Nunito"/>
                <a:cs typeface="Nunito"/>
                <a:sym typeface="Nunito"/>
              </a:defRPr>
            </a:lvl7pPr>
            <a:lvl8pPr lvl="7" rtl="0" algn="r">
              <a:buNone/>
              <a:defRPr sz="900">
                <a:solidFill>
                  <a:schemeClr val="dk2"/>
                </a:solidFill>
                <a:latin typeface="Nunito"/>
                <a:ea typeface="Nunito"/>
                <a:cs typeface="Nunito"/>
                <a:sym typeface="Nunito"/>
              </a:defRPr>
            </a:lvl8pPr>
            <a:lvl9pPr lvl="8" rtl="0"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5DA7A"/>
            </a:gs>
            <a:gs pos="100000">
              <a:srgbClr val="0E5E37"/>
            </a:gs>
          </a:gsLst>
          <a:lin ang="5400012" scaled="0"/>
        </a:gradFill>
      </p:bgPr>
    </p:bg>
    <p:spTree>
      <p:nvGrpSpPr>
        <p:cNvPr id="321" name="Shape 321"/>
        <p:cNvGrpSpPr/>
        <p:nvPr/>
      </p:nvGrpSpPr>
      <p:grpSpPr>
        <a:xfrm>
          <a:off x="0" y="0"/>
          <a:ext cx="0" cy="0"/>
          <a:chOff x="0" y="0"/>
          <a:chExt cx="0" cy="0"/>
        </a:xfrm>
      </p:grpSpPr>
      <p:sp>
        <p:nvSpPr>
          <p:cNvPr id="322" name="Google Shape;322;p25"/>
          <p:cNvSpPr txBox="1"/>
          <p:nvPr>
            <p:ph type="ctrTitle"/>
          </p:nvPr>
        </p:nvSpPr>
        <p:spPr>
          <a:xfrm>
            <a:off x="213375" y="425275"/>
            <a:ext cx="5891400" cy="126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500">
                <a:solidFill>
                  <a:srgbClr val="FFFFFF"/>
                </a:solidFill>
                <a:latin typeface="Dancing Script"/>
                <a:ea typeface="Dancing Script"/>
                <a:cs typeface="Dancing Script"/>
                <a:sym typeface="Dancing Script"/>
              </a:rPr>
              <a:t>Cancer Reset</a:t>
            </a:r>
            <a:endParaRPr sz="7500">
              <a:solidFill>
                <a:srgbClr val="FFFFFF"/>
              </a:solidFill>
              <a:latin typeface="Dancing Script"/>
              <a:ea typeface="Dancing Script"/>
              <a:cs typeface="Dancing Script"/>
              <a:sym typeface="Dancing Script"/>
            </a:endParaRPr>
          </a:p>
        </p:txBody>
      </p:sp>
      <p:sp>
        <p:nvSpPr>
          <p:cNvPr id="323" name="Google Shape;323;p25"/>
          <p:cNvSpPr txBox="1"/>
          <p:nvPr>
            <p:ph idx="1" type="subTitle"/>
          </p:nvPr>
        </p:nvSpPr>
        <p:spPr>
          <a:xfrm>
            <a:off x="856775" y="2056050"/>
            <a:ext cx="4255500" cy="103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Powerful cancer-fighting strategies to activate deep healing</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75" name="Shape 375"/>
        <p:cNvGrpSpPr/>
        <p:nvPr/>
      </p:nvGrpSpPr>
      <p:grpSpPr>
        <a:xfrm>
          <a:off x="0" y="0"/>
          <a:ext cx="0" cy="0"/>
          <a:chOff x="0" y="0"/>
          <a:chExt cx="0" cy="0"/>
        </a:xfrm>
      </p:grpSpPr>
      <p:sp>
        <p:nvSpPr>
          <p:cNvPr id="376" name="Google Shape;376;p34"/>
          <p:cNvSpPr txBox="1"/>
          <p:nvPr>
            <p:ph type="title"/>
          </p:nvPr>
        </p:nvSpPr>
        <p:spPr>
          <a:xfrm>
            <a:off x="1303800" y="598575"/>
            <a:ext cx="7030500" cy="6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Cancer-fighting Diet</a:t>
            </a:r>
            <a:endParaRPr sz="3000">
              <a:solidFill>
                <a:srgbClr val="000000"/>
              </a:solidFill>
            </a:endParaRPr>
          </a:p>
        </p:txBody>
      </p:sp>
      <p:sp>
        <p:nvSpPr>
          <p:cNvPr id="377" name="Google Shape;377;p34"/>
          <p:cNvSpPr txBox="1"/>
          <p:nvPr>
            <p:ph idx="1" type="body"/>
          </p:nvPr>
        </p:nvSpPr>
        <p:spPr>
          <a:xfrm>
            <a:off x="1303800" y="1289175"/>
            <a:ext cx="7030500" cy="3242400"/>
          </a:xfrm>
          <a:prstGeom prst="rect">
            <a:avLst/>
          </a:prstGeom>
        </p:spPr>
        <p:txBody>
          <a:bodyPr anchorCtr="0" anchor="t" bIns="91425" lIns="91425" spcFirstLastPara="1" rIns="91425" wrap="square" tIns="91425">
            <a:noAutofit/>
          </a:bodyPr>
          <a:lstStyle/>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WATER!</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Eat real food.</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Eat the color of the rainbow.</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Green drink every day.</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Mindful eating. Slow, chew completely. </a:t>
            </a:r>
            <a:endParaRPr sz="2800">
              <a:solidFill>
                <a:srgbClr val="000000"/>
              </a:solidFill>
              <a:latin typeface="Arial"/>
              <a:ea typeface="Arial"/>
              <a:cs typeface="Arial"/>
              <a:sym typeface="Arial"/>
            </a:endParaRPr>
          </a:p>
          <a:p>
            <a:pPr indent="0" lvl="0" marL="457200" rtl="0" algn="l">
              <a:lnSpc>
                <a:spcPct val="150000"/>
              </a:lnSpc>
              <a:spcBef>
                <a:spcPts val="1600"/>
              </a:spcBef>
              <a:spcAft>
                <a:spcPts val="160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81" name="Shape 381"/>
        <p:cNvGrpSpPr/>
        <p:nvPr/>
      </p:nvGrpSpPr>
      <p:grpSpPr>
        <a:xfrm>
          <a:off x="0" y="0"/>
          <a:ext cx="0" cy="0"/>
          <a:chOff x="0" y="0"/>
          <a:chExt cx="0" cy="0"/>
        </a:xfrm>
      </p:grpSpPr>
      <p:sp>
        <p:nvSpPr>
          <p:cNvPr id="382" name="Google Shape;382;p3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Eat REAL food</a:t>
            </a:r>
            <a:endParaRPr sz="3000">
              <a:solidFill>
                <a:srgbClr val="000000"/>
              </a:solidFill>
            </a:endParaRPr>
          </a:p>
        </p:txBody>
      </p:sp>
      <p:sp>
        <p:nvSpPr>
          <p:cNvPr id="383" name="Google Shape;383;p35"/>
          <p:cNvSpPr txBox="1"/>
          <p:nvPr>
            <p:ph idx="1" type="body"/>
          </p:nvPr>
        </p:nvSpPr>
        <p:spPr>
          <a:xfrm>
            <a:off x="1126450" y="1305250"/>
            <a:ext cx="7736700" cy="3226500"/>
          </a:xfrm>
          <a:prstGeom prst="rect">
            <a:avLst/>
          </a:prstGeom>
        </p:spPr>
        <p:txBody>
          <a:bodyPr anchorCtr="0" anchor="t" bIns="91425" lIns="91425" spcFirstLastPara="1" rIns="91425" wrap="square" tIns="91425">
            <a:noAutofit/>
          </a:bodyPr>
          <a:lstStyle/>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Fresh, natural whole foods. Nuts &amp; seeds. </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Aim for 8-12 fruits &amp; veg, or more!</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*Buy organic produce as much as possible.*</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READ labels.</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Low/no packaging. Reduce flour/sugar.</a:t>
            </a:r>
            <a:endParaRPr sz="2800">
              <a:solidFill>
                <a:srgbClr val="000000"/>
              </a:solidFill>
              <a:latin typeface="Arial"/>
              <a:ea typeface="Arial"/>
              <a:cs typeface="Arial"/>
              <a:sym typeface="Arial"/>
            </a:endParaRPr>
          </a:p>
          <a:p>
            <a:pPr indent="0" lvl="0" marL="457200" rtl="0" algn="l">
              <a:lnSpc>
                <a:spcPct val="150000"/>
              </a:lnSpc>
              <a:spcBef>
                <a:spcPts val="0"/>
              </a:spcBef>
              <a:spcAft>
                <a:spcPts val="0"/>
              </a:spcAft>
              <a:buNone/>
            </a:pPr>
            <a:r>
              <a:t/>
            </a:r>
            <a:endParaRPr sz="28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87" name="Shape 387"/>
        <p:cNvGrpSpPr/>
        <p:nvPr/>
      </p:nvGrpSpPr>
      <p:grpSpPr>
        <a:xfrm>
          <a:off x="0" y="0"/>
          <a:ext cx="0" cy="0"/>
          <a:chOff x="0" y="0"/>
          <a:chExt cx="0" cy="0"/>
        </a:xfrm>
      </p:grpSpPr>
      <p:sp>
        <p:nvSpPr>
          <p:cNvPr id="388" name="Google Shape;388;p3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3000">
                <a:solidFill>
                  <a:srgbClr val="000000"/>
                </a:solidFill>
              </a:rPr>
              <a:t>Eat the color of the rainbow.</a:t>
            </a:r>
            <a:endParaRPr sz="3000">
              <a:solidFill>
                <a:srgbClr val="000000"/>
              </a:solidFill>
            </a:endParaRPr>
          </a:p>
        </p:txBody>
      </p:sp>
      <p:sp>
        <p:nvSpPr>
          <p:cNvPr id="389" name="Google Shape;389;p36"/>
          <p:cNvSpPr txBox="1"/>
          <p:nvPr>
            <p:ph idx="1" type="body"/>
          </p:nvPr>
        </p:nvSpPr>
        <p:spPr>
          <a:xfrm>
            <a:off x="1303800" y="1305250"/>
            <a:ext cx="7607700" cy="3226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t/>
            </a:r>
            <a:endParaRPr sz="2400">
              <a:solidFill>
                <a:srgbClr val="000000"/>
              </a:solidFill>
              <a:latin typeface="Arial"/>
              <a:ea typeface="Arial"/>
              <a:cs typeface="Arial"/>
              <a:sym typeface="Arial"/>
            </a:endParaRPr>
          </a:p>
        </p:txBody>
      </p:sp>
      <p:pic>
        <p:nvPicPr>
          <p:cNvPr id="390" name="Google Shape;390;p36"/>
          <p:cNvPicPr preferRelativeResize="0"/>
          <p:nvPr/>
        </p:nvPicPr>
        <p:blipFill>
          <a:blip r:embed="rId3">
            <a:alphaModFix/>
          </a:blip>
          <a:stretch>
            <a:fillRect/>
          </a:stretch>
        </p:blipFill>
        <p:spPr>
          <a:xfrm>
            <a:off x="1056750" y="1533375"/>
            <a:ext cx="7030499" cy="3081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94" name="Shape 394"/>
        <p:cNvGrpSpPr/>
        <p:nvPr/>
      </p:nvGrpSpPr>
      <p:grpSpPr>
        <a:xfrm>
          <a:off x="0" y="0"/>
          <a:ext cx="0" cy="0"/>
          <a:chOff x="0" y="0"/>
          <a:chExt cx="0" cy="0"/>
        </a:xfrm>
      </p:grpSpPr>
      <p:sp>
        <p:nvSpPr>
          <p:cNvPr id="395" name="Google Shape;395;p3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000000"/>
                </a:solidFill>
              </a:rPr>
              <a:t>Eat the color of the rainbow.</a:t>
            </a:r>
            <a:endParaRPr sz="3000">
              <a:solidFill>
                <a:srgbClr val="000000"/>
              </a:solidFill>
            </a:endParaRPr>
          </a:p>
          <a:p>
            <a:pPr indent="0" lvl="0" marL="0" rtl="0" algn="l">
              <a:spcBef>
                <a:spcPts val="1600"/>
              </a:spcBef>
              <a:spcAft>
                <a:spcPts val="0"/>
              </a:spcAft>
              <a:buNone/>
            </a:pPr>
            <a:r>
              <a:t/>
            </a:r>
            <a:endParaRPr sz="3000"/>
          </a:p>
        </p:txBody>
      </p:sp>
      <p:sp>
        <p:nvSpPr>
          <p:cNvPr id="396" name="Google Shape;396;p37"/>
          <p:cNvSpPr txBox="1"/>
          <p:nvPr>
            <p:ph idx="1" type="body"/>
          </p:nvPr>
        </p:nvSpPr>
        <p:spPr>
          <a:xfrm>
            <a:off x="1094200" y="1482625"/>
            <a:ext cx="7833300" cy="3081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000000"/>
                </a:solidFill>
                <a:latin typeface="Arial"/>
                <a:ea typeface="Arial"/>
                <a:cs typeface="Arial"/>
                <a:sym typeface="Arial"/>
              </a:rPr>
              <a:t>-</a:t>
            </a:r>
            <a:r>
              <a:rPr lang="en" sz="2800">
                <a:solidFill>
                  <a:srgbClr val="000000"/>
                </a:solidFill>
                <a:latin typeface="Arial"/>
                <a:ea typeface="Arial"/>
                <a:cs typeface="Arial"/>
                <a:sym typeface="Arial"/>
              </a:rPr>
              <a:t>There are a lot of different colored fruits &amp; veg!</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2800">
                <a:solidFill>
                  <a:srgbClr val="000000"/>
                </a:solidFill>
                <a:latin typeface="Arial"/>
                <a:ea typeface="Arial"/>
                <a:cs typeface="Arial"/>
                <a:sym typeface="Arial"/>
              </a:rPr>
              <a:t>-Different colors for different organs &amp; function.</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2800">
                <a:solidFill>
                  <a:srgbClr val="000000"/>
                </a:solidFill>
                <a:latin typeface="Arial"/>
                <a:ea typeface="Arial"/>
                <a:cs typeface="Arial"/>
                <a:sym typeface="Arial"/>
              </a:rPr>
              <a:t>-</a:t>
            </a:r>
            <a:r>
              <a:rPr lang="en" sz="2800">
                <a:solidFill>
                  <a:srgbClr val="000000"/>
                </a:solidFill>
                <a:latin typeface="Arial"/>
                <a:ea typeface="Arial"/>
                <a:cs typeface="Arial"/>
                <a:sym typeface="Arial"/>
              </a:rPr>
              <a:t>Healing cells &amp; your body. Natural detoxifiers.</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2800">
                <a:solidFill>
                  <a:srgbClr val="000000"/>
                </a:solidFill>
                <a:latin typeface="Arial"/>
                <a:ea typeface="Arial"/>
                <a:cs typeface="Arial"/>
                <a:sym typeface="Arial"/>
              </a:rPr>
              <a:t>-Eat 1-2 fruits in the morning on an empty stomach. </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2800">
                <a:solidFill>
                  <a:srgbClr val="000000"/>
                </a:solidFill>
                <a:latin typeface="Arial"/>
                <a:ea typeface="Arial"/>
                <a:cs typeface="Arial"/>
                <a:sym typeface="Arial"/>
              </a:rPr>
              <a:t>-Add 2-4 vegetables at lunch and dinner.</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2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00" name="Shape 400"/>
        <p:cNvGrpSpPr/>
        <p:nvPr/>
      </p:nvGrpSpPr>
      <p:grpSpPr>
        <a:xfrm>
          <a:off x="0" y="0"/>
          <a:ext cx="0" cy="0"/>
          <a:chOff x="0" y="0"/>
          <a:chExt cx="0" cy="0"/>
        </a:xfrm>
      </p:grpSpPr>
      <p:sp>
        <p:nvSpPr>
          <p:cNvPr id="401" name="Google Shape;401;p3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GREEN</a:t>
            </a:r>
            <a:endParaRPr sz="3000">
              <a:solidFill>
                <a:srgbClr val="000000"/>
              </a:solidFill>
            </a:endParaRPr>
          </a:p>
        </p:txBody>
      </p:sp>
      <p:sp>
        <p:nvSpPr>
          <p:cNvPr id="402" name="Google Shape;402;p38"/>
          <p:cNvSpPr txBox="1"/>
          <p:nvPr>
            <p:ph idx="1" type="body"/>
          </p:nvPr>
        </p:nvSpPr>
        <p:spPr>
          <a:xfrm>
            <a:off x="1303800" y="1209275"/>
            <a:ext cx="7414200" cy="320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Arial"/>
                <a:ea typeface="Arial"/>
                <a:cs typeface="Arial"/>
                <a:sym typeface="Arial"/>
              </a:rPr>
              <a:t>Life giving compound- Chlorophyll. Turns on detox pathways</a:t>
            </a:r>
            <a:endParaRPr sz="2400">
              <a:solidFill>
                <a:srgbClr val="000000"/>
              </a:solidFill>
              <a:latin typeface="Arial"/>
              <a:ea typeface="Arial"/>
              <a:cs typeface="Arial"/>
              <a:sym typeface="Arial"/>
            </a:endParaRPr>
          </a:p>
          <a:p>
            <a:pPr indent="0" lvl="0" marL="0" rtl="0" algn="l">
              <a:spcBef>
                <a:spcPts val="1600"/>
              </a:spcBef>
              <a:spcAft>
                <a:spcPts val="0"/>
              </a:spcAft>
              <a:buNone/>
            </a:pPr>
            <a:r>
              <a:rPr lang="en" sz="2400">
                <a:solidFill>
                  <a:srgbClr val="000000"/>
                </a:solidFill>
                <a:latin typeface="Arial"/>
                <a:ea typeface="Arial"/>
                <a:cs typeface="Arial"/>
                <a:sym typeface="Arial"/>
              </a:rPr>
              <a:t>Builds blood, boosts the immune system, repairs damaged tissue</a:t>
            </a:r>
            <a:endParaRPr sz="2400">
              <a:solidFill>
                <a:srgbClr val="000000"/>
              </a:solidFill>
              <a:latin typeface="Arial"/>
              <a:ea typeface="Arial"/>
              <a:cs typeface="Arial"/>
              <a:sym typeface="Arial"/>
            </a:endParaRPr>
          </a:p>
          <a:p>
            <a:pPr indent="0" lvl="0" marL="0" rtl="0" algn="l">
              <a:spcBef>
                <a:spcPts val="1600"/>
              </a:spcBef>
              <a:spcAft>
                <a:spcPts val="0"/>
              </a:spcAft>
              <a:buNone/>
            </a:pPr>
            <a:r>
              <a:rPr b="1" lang="en" sz="2400">
                <a:solidFill>
                  <a:srgbClr val="000000"/>
                </a:solidFill>
                <a:latin typeface="Arial"/>
                <a:ea typeface="Arial"/>
                <a:cs typeface="Arial"/>
                <a:sym typeface="Arial"/>
              </a:rPr>
              <a:t>Green Fruits &amp; Vegetables</a:t>
            </a:r>
            <a:r>
              <a:rPr lang="en" sz="2400">
                <a:solidFill>
                  <a:srgbClr val="000000"/>
                </a:solidFill>
                <a:latin typeface="Arial"/>
                <a:ea typeface="Arial"/>
                <a:cs typeface="Arial"/>
                <a:sym typeface="Arial"/>
              </a:rPr>
              <a:t>: Kale, spinach, lettuce, arugula, mustard greens, sea vegetables, avocado, swiss chard, Granny Smith apples. </a:t>
            </a:r>
            <a:endParaRPr sz="2400">
              <a:solidFill>
                <a:srgbClr val="000000"/>
              </a:solidFill>
              <a:latin typeface="Arial"/>
              <a:ea typeface="Arial"/>
              <a:cs typeface="Arial"/>
              <a:sym typeface="Arial"/>
            </a:endParaRPr>
          </a:p>
          <a:p>
            <a:pPr indent="0" lvl="0" marL="0" rtl="0" algn="l">
              <a:spcBef>
                <a:spcPts val="1600"/>
              </a:spcBef>
              <a:spcAft>
                <a:spcPts val="1600"/>
              </a:spcAft>
              <a:buNone/>
            </a:pPr>
            <a:r>
              <a:t/>
            </a:r>
            <a:endParaRPr sz="240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06" name="Shape 406"/>
        <p:cNvGrpSpPr/>
        <p:nvPr/>
      </p:nvGrpSpPr>
      <p:grpSpPr>
        <a:xfrm>
          <a:off x="0" y="0"/>
          <a:ext cx="0" cy="0"/>
          <a:chOff x="0" y="0"/>
          <a:chExt cx="0" cy="0"/>
        </a:xfrm>
      </p:grpSpPr>
      <p:sp>
        <p:nvSpPr>
          <p:cNvPr id="407" name="Google Shape;407;p3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RED</a:t>
            </a:r>
            <a:endParaRPr sz="3000">
              <a:solidFill>
                <a:srgbClr val="000000"/>
              </a:solidFill>
            </a:endParaRPr>
          </a:p>
        </p:txBody>
      </p:sp>
      <p:sp>
        <p:nvSpPr>
          <p:cNvPr id="408" name="Google Shape;408;p39"/>
          <p:cNvSpPr txBox="1"/>
          <p:nvPr>
            <p:ph idx="1" type="body"/>
          </p:nvPr>
        </p:nvSpPr>
        <p:spPr>
          <a:xfrm>
            <a:off x="1303800" y="1306025"/>
            <a:ext cx="7301400" cy="32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Arial"/>
                <a:ea typeface="Arial"/>
                <a:cs typeface="Arial"/>
                <a:sym typeface="Arial"/>
              </a:rPr>
              <a:t>Antioxidants anthocyanin, lycopene, and vitamin C.</a:t>
            </a:r>
            <a:endParaRPr sz="2400">
              <a:solidFill>
                <a:srgbClr val="000000"/>
              </a:solidFill>
              <a:latin typeface="Arial"/>
              <a:ea typeface="Arial"/>
              <a:cs typeface="Arial"/>
              <a:sym typeface="Arial"/>
            </a:endParaRPr>
          </a:p>
          <a:p>
            <a:pPr indent="0" lvl="0" marL="0" rtl="0" algn="l">
              <a:spcBef>
                <a:spcPts val="1600"/>
              </a:spcBef>
              <a:spcAft>
                <a:spcPts val="0"/>
              </a:spcAft>
              <a:buNone/>
            </a:pPr>
            <a:r>
              <a:rPr lang="en" sz="2400">
                <a:solidFill>
                  <a:srgbClr val="000000"/>
                </a:solidFill>
                <a:latin typeface="Arial"/>
                <a:ea typeface="Arial"/>
                <a:cs typeface="Arial"/>
                <a:sym typeface="Arial"/>
              </a:rPr>
              <a:t>Powerful free radical scavenger</a:t>
            </a:r>
            <a:endParaRPr sz="2400">
              <a:solidFill>
                <a:srgbClr val="000000"/>
              </a:solidFill>
              <a:latin typeface="Arial"/>
              <a:ea typeface="Arial"/>
              <a:cs typeface="Arial"/>
              <a:sym typeface="Arial"/>
            </a:endParaRPr>
          </a:p>
          <a:p>
            <a:pPr indent="0" lvl="0" marL="0" rtl="0" algn="l">
              <a:spcBef>
                <a:spcPts val="1600"/>
              </a:spcBef>
              <a:spcAft>
                <a:spcPts val="0"/>
              </a:spcAft>
              <a:buNone/>
            </a:pPr>
            <a:r>
              <a:rPr lang="en" sz="2400">
                <a:solidFill>
                  <a:srgbClr val="000000"/>
                </a:solidFill>
                <a:latin typeface="Arial"/>
                <a:ea typeface="Arial"/>
                <a:cs typeface="Arial"/>
                <a:sym typeface="Arial"/>
              </a:rPr>
              <a:t>Reduce inflammation </a:t>
            </a:r>
            <a:endParaRPr sz="2400">
              <a:solidFill>
                <a:srgbClr val="000000"/>
              </a:solidFill>
              <a:latin typeface="Arial"/>
              <a:ea typeface="Arial"/>
              <a:cs typeface="Arial"/>
              <a:sym typeface="Arial"/>
            </a:endParaRPr>
          </a:p>
          <a:p>
            <a:pPr indent="0" lvl="0" marL="0" rtl="0" algn="l">
              <a:spcBef>
                <a:spcPts val="1600"/>
              </a:spcBef>
              <a:spcAft>
                <a:spcPts val="0"/>
              </a:spcAft>
              <a:buNone/>
            </a:pPr>
            <a:r>
              <a:rPr b="1" lang="en" sz="2400">
                <a:solidFill>
                  <a:srgbClr val="000000"/>
                </a:solidFill>
                <a:latin typeface="Arial"/>
                <a:ea typeface="Arial"/>
                <a:cs typeface="Arial"/>
                <a:sym typeface="Arial"/>
              </a:rPr>
              <a:t>Red Fruits &amp; Vegetables</a:t>
            </a:r>
            <a:r>
              <a:rPr lang="en" sz="2400">
                <a:solidFill>
                  <a:srgbClr val="000000"/>
                </a:solidFill>
                <a:latin typeface="Arial"/>
                <a:ea typeface="Arial"/>
                <a:cs typeface="Arial"/>
                <a:sym typeface="Arial"/>
              </a:rPr>
              <a:t>: Tomatoes, red cabbage, beets, rhubarb, red peppers, radishes, berries</a:t>
            </a:r>
            <a:r>
              <a:rPr lang="en" sz="2400">
                <a:solidFill>
                  <a:srgbClr val="000000"/>
                </a:solidFill>
                <a:latin typeface="Arial"/>
                <a:ea typeface="Arial"/>
                <a:cs typeface="Arial"/>
                <a:sym typeface="Arial"/>
              </a:rPr>
              <a:t>, watermelon, grapes, apples </a:t>
            </a:r>
            <a:r>
              <a:rPr lang="en" sz="2400">
                <a:solidFill>
                  <a:srgbClr val="000000"/>
                </a:solidFill>
                <a:latin typeface="Arial"/>
                <a:ea typeface="Arial"/>
                <a:cs typeface="Arial"/>
                <a:sym typeface="Arial"/>
              </a:rPr>
              <a:t>and cherries.</a:t>
            </a:r>
            <a:endParaRPr sz="2400">
              <a:solidFill>
                <a:srgbClr val="000000"/>
              </a:solidFill>
              <a:latin typeface="Arial"/>
              <a:ea typeface="Arial"/>
              <a:cs typeface="Arial"/>
              <a:sym typeface="Arial"/>
            </a:endParaRPr>
          </a:p>
          <a:p>
            <a:pPr indent="0" lvl="0" marL="0" rtl="0" algn="l">
              <a:spcBef>
                <a:spcPts val="1600"/>
              </a:spcBef>
              <a:spcAft>
                <a:spcPts val="1600"/>
              </a:spcAft>
              <a:buNone/>
            </a:pPr>
            <a:r>
              <a:t/>
            </a:r>
            <a:endParaRPr sz="240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12" name="Shape 412"/>
        <p:cNvGrpSpPr/>
        <p:nvPr/>
      </p:nvGrpSpPr>
      <p:grpSpPr>
        <a:xfrm>
          <a:off x="0" y="0"/>
          <a:ext cx="0" cy="0"/>
          <a:chOff x="0" y="0"/>
          <a:chExt cx="0" cy="0"/>
        </a:xfrm>
      </p:grpSpPr>
      <p:sp>
        <p:nvSpPr>
          <p:cNvPr id="413" name="Google Shape;413;p4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ORANGE</a:t>
            </a:r>
            <a:endParaRPr sz="3000">
              <a:solidFill>
                <a:srgbClr val="000000"/>
              </a:solidFill>
            </a:endParaRPr>
          </a:p>
        </p:txBody>
      </p:sp>
      <p:sp>
        <p:nvSpPr>
          <p:cNvPr id="414" name="Google Shape;414;p40"/>
          <p:cNvSpPr txBox="1"/>
          <p:nvPr>
            <p:ph idx="1" type="body"/>
          </p:nvPr>
        </p:nvSpPr>
        <p:spPr>
          <a:xfrm>
            <a:off x="1303800" y="1483400"/>
            <a:ext cx="7030500" cy="30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Arial"/>
                <a:ea typeface="Arial"/>
                <a:cs typeface="Arial"/>
                <a:sym typeface="Arial"/>
              </a:rPr>
              <a:t>Primary antioxidant- beta carotene</a:t>
            </a:r>
            <a:endParaRPr sz="2400">
              <a:solidFill>
                <a:srgbClr val="000000"/>
              </a:solidFill>
              <a:latin typeface="Arial"/>
              <a:ea typeface="Arial"/>
              <a:cs typeface="Arial"/>
              <a:sym typeface="Arial"/>
            </a:endParaRPr>
          </a:p>
          <a:p>
            <a:pPr indent="0" lvl="0" marL="0" rtl="0" algn="l">
              <a:spcBef>
                <a:spcPts val="1600"/>
              </a:spcBef>
              <a:spcAft>
                <a:spcPts val="0"/>
              </a:spcAft>
              <a:buNone/>
            </a:pPr>
            <a:r>
              <a:rPr lang="en" sz="2400">
                <a:solidFill>
                  <a:srgbClr val="000000"/>
                </a:solidFill>
                <a:latin typeface="Arial"/>
                <a:ea typeface="Arial"/>
                <a:cs typeface="Arial"/>
                <a:sym typeface="Arial"/>
              </a:rPr>
              <a:t>Immune boosting. Lowers BP &amp; cholesterol</a:t>
            </a:r>
            <a:endParaRPr sz="2400">
              <a:solidFill>
                <a:srgbClr val="000000"/>
              </a:solidFill>
              <a:latin typeface="Arial"/>
              <a:ea typeface="Arial"/>
              <a:cs typeface="Arial"/>
              <a:sym typeface="Arial"/>
            </a:endParaRPr>
          </a:p>
          <a:p>
            <a:pPr indent="0" lvl="0" marL="0" rtl="0" algn="l">
              <a:spcBef>
                <a:spcPts val="1600"/>
              </a:spcBef>
              <a:spcAft>
                <a:spcPts val="1600"/>
              </a:spcAft>
              <a:buNone/>
            </a:pPr>
            <a:r>
              <a:rPr b="1" lang="en" sz="2400">
                <a:solidFill>
                  <a:srgbClr val="000000"/>
                </a:solidFill>
                <a:latin typeface="Arial"/>
                <a:ea typeface="Arial"/>
                <a:cs typeface="Arial"/>
                <a:sym typeface="Arial"/>
              </a:rPr>
              <a:t>Orange Fruits &amp; Vegetables</a:t>
            </a:r>
            <a:r>
              <a:rPr lang="en" sz="2400">
                <a:solidFill>
                  <a:srgbClr val="000000"/>
                </a:solidFill>
                <a:latin typeface="Arial"/>
                <a:ea typeface="Arial"/>
                <a:cs typeface="Arial"/>
                <a:sym typeface="Arial"/>
              </a:rPr>
              <a:t>: Sweet potato, butternut squash, pumpkin, carrots, grapefruit, apricots, mango, papaya, and cantaloupe.</a:t>
            </a:r>
            <a:endParaRPr sz="24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18" name="Shape 418"/>
        <p:cNvGrpSpPr/>
        <p:nvPr/>
      </p:nvGrpSpPr>
      <p:grpSpPr>
        <a:xfrm>
          <a:off x="0" y="0"/>
          <a:ext cx="0" cy="0"/>
          <a:chOff x="0" y="0"/>
          <a:chExt cx="0" cy="0"/>
        </a:xfrm>
      </p:grpSpPr>
      <p:sp>
        <p:nvSpPr>
          <p:cNvPr id="419" name="Google Shape;419;p4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Blue, purple &amp; indigo</a:t>
            </a:r>
            <a:endParaRPr sz="3000">
              <a:solidFill>
                <a:srgbClr val="000000"/>
              </a:solidFill>
            </a:endParaRPr>
          </a:p>
        </p:txBody>
      </p:sp>
      <p:sp>
        <p:nvSpPr>
          <p:cNvPr id="420" name="Google Shape;420;p41"/>
          <p:cNvSpPr txBox="1"/>
          <p:nvPr>
            <p:ph idx="1" type="body"/>
          </p:nvPr>
        </p:nvSpPr>
        <p:spPr>
          <a:xfrm>
            <a:off x="1303800" y="1306025"/>
            <a:ext cx="7317600" cy="32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Arial"/>
                <a:ea typeface="Arial"/>
                <a:cs typeface="Arial"/>
                <a:sym typeface="Arial"/>
              </a:rPr>
              <a:t>Anthocyanins- dark blue and purple pigmentation </a:t>
            </a:r>
            <a:endParaRPr sz="2400">
              <a:solidFill>
                <a:srgbClr val="000000"/>
              </a:solidFill>
              <a:latin typeface="Arial"/>
              <a:ea typeface="Arial"/>
              <a:cs typeface="Arial"/>
              <a:sym typeface="Arial"/>
            </a:endParaRPr>
          </a:p>
          <a:p>
            <a:pPr indent="0" lvl="0" marL="0" rtl="0" algn="l">
              <a:spcBef>
                <a:spcPts val="1600"/>
              </a:spcBef>
              <a:spcAft>
                <a:spcPts val="0"/>
              </a:spcAft>
              <a:buNone/>
            </a:pPr>
            <a:r>
              <a:rPr lang="en" sz="2400">
                <a:solidFill>
                  <a:srgbClr val="000000"/>
                </a:solidFill>
                <a:latin typeface="Arial"/>
                <a:ea typeface="Arial"/>
                <a:cs typeface="Arial"/>
                <a:sym typeface="Arial"/>
              </a:rPr>
              <a:t>R</a:t>
            </a:r>
            <a:r>
              <a:rPr lang="en" sz="2400">
                <a:solidFill>
                  <a:srgbClr val="000000"/>
                </a:solidFill>
                <a:latin typeface="Arial"/>
                <a:ea typeface="Arial"/>
                <a:cs typeface="Arial"/>
                <a:sym typeface="Arial"/>
              </a:rPr>
              <a:t>educes inflammation, </a:t>
            </a:r>
            <a:r>
              <a:rPr lang="en" sz="2400">
                <a:solidFill>
                  <a:srgbClr val="000000"/>
                </a:solidFill>
                <a:latin typeface="Arial"/>
                <a:ea typeface="Arial"/>
                <a:cs typeface="Arial"/>
                <a:sym typeface="Arial"/>
              </a:rPr>
              <a:t>stimulates apoptosis, inhibits uncontrollable cell proliferation.</a:t>
            </a:r>
            <a:endParaRPr sz="2400">
              <a:solidFill>
                <a:srgbClr val="000000"/>
              </a:solidFill>
              <a:latin typeface="Arial"/>
              <a:ea typeface="Arial"/>
              <a:cs typeface="Arial"/>
              <a:sym typeface="Arial"/>
            </a:endParaRPr>
          </a:p>
          <a:p>
            <a:pPr indent="0" lvl="0" marL="0" rtl="0" algn="l">
              <a:spcBef>
                <a:spcPts val="1600"/>
              </a:spcBef>
              <a:spcAft>
                <a:spcPts val="1600"/>
              </a:spcAft>
              <a:buNone/>
            </a:pPr>
            <a:r>
              <a:rPr b="1" lang="en" sz="2400">
                <a:solidFill>
                  <a:srgbClr val="000000"/>
                </a:solidFill>
                <a:latin typeface="Arial"/>
                <a:ea typeface="Arial"/>
                <a:cs typeface="Arial"/>
                <a:sym typeface="Arial"/>
              </a:rPr>
              <a:t>Blue, Indigo, and Purple Fruits &amp; Vegetables</a:t>
            </a:r>
            <a:r>
              <a:rPr lang="en" sz="2400">
                <a:solidFill>
                  <a:srgbClr val="000000"/>
                </a:solidFill>
                <a:latin typeface="Arial"/>
                <a:ea typeface="Arial"/>
                <a:cs typeface="Arial"/>
                <a:sym typeface="Arial"/>
              </a:rPr>
              <a:t>: Eggplant, blueberries, plums, red cabbage, cranberries, blackberries, and purple-fleshed sweet potato.</a:t>
            </a:r>
            <a:endParaRPr sz="240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24" name="Shape 424"/>
        <p:cNvGrpSpPr/>
        <p:nvPr/>
      </p:nvGrpSpPr>
      <p:grpSpPr>
        <a:xfrm>
          <a:off x="0" y="0"/>
          <a:ext cx="0" cy="0"/>
          <a:chOff x="0" y="0"/>
          <a:chExt cx="0" cy="0"/>
        </a:xfrm>
      </p:grpSpPr>
      <p:sp>
        <p:nvSpPr>
          <p:cNvPr id="425" name="Google Shape;425;p4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WHITE</a:t>
            </a:r>
            <a:endParaRPr sz="3000">
              <a:solidFill>
                <a:srgbClr val="000000"/>
              </a:solidFill>
            </a:endParaRPr>
          </a:p>
        </p:txBody>
      </p:sp>
      <p:sp>
        <p:nvSpPr>
          <p:cNvPr id="426" name="Google Shape;426;p42"/>
          <p:cNvSpPr txBox="1"/>
          <p:nvPr>
            <p:ph idx="1" type="body"/>
          </p:nvPr>
        </p:nvSpPr>
        <p:spPr>
          <a:xfrm>
            <a:off x="1303800" y="1289900"/>
            <a:ext cx="7172400" cy="32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Arial"/>
                <a:ea typeface="Arial"/>
                <a:cs typeface="Arial"/>
                <a:sym typeface="Arial"/>
              </a:rPr>
              <a:t>Highly nutritious and healing for the body.</a:t>
            </a:r>
            <a:endParaRPr sz="2400">
              <a:solidFill>
                <a:srgbClr val="000000"/>
              </a:solidFill>
              <a:latin typeface="Arial"/>
              <a:ea typeface="Arial"/>
              <a:cs typeface="Arial"/>
              <a:sym typeface="Arial"/>
            </a:endParaRPr>
          </a:p>
          <a:p>
            <a:pPr indent="0" lvl="0" marL="0" rtl="0" algn="l">
              <a:spcBef>
                <a:spcPts val="1600"/>
              </a:spcBef>
              <a:spcAft>
                <a:spcPts val="0"/>
              </a:spcAft>
              <a:buNone/>
            </a:pPr>
            <a:r>
              <a:rPr lang="en" sz="2400">
                <a:solidFill>
                  <a:srgbClr val="000000"/>
                </a:solidFill>
                <a:latin typeface="Arial"/>
                <a:ea typeface="Arial"/>
                <a:cs typeface="Arial"/>
                <a:sym typeface="Arial"/>
              </a:rPr>
              <a:t>Reduce inflammation, purify the blood, detoxify the liver, boost the immune system. </a:t>
            </a:r>
            <a:endParaRPr sz="2400">
              <a:solidFill>
                <a:srgbClr val="000000"/>
              </a:solidFill>
              <a:latin typeface="Arial"/>
              <a:ea typeface="Arial"/>
              <a:cs typeface="Arial"/>
              <a:sym typeface="Arial"/>
            </a:endParaRPr>
          </a:p>
          <a:p>
            <a:pPr indent="0" lvl="0" marL="0" rtl="0" algn="l">
              <a:spcBef>
                <a:spcPts val="1600"/>
              </a:spcBef>
              <a:spcAft>
                <a:spcPts val="0"/>
              </a:spcAft>
              <a:buNone/>
            </a:pPr>
            <a:r>
              <a:rPr b="1" lang="en" sz="2400">
                <a:solidFill>
                  <a:srgbClr val="000000"/>
                </a:solidFill>
                <a:latin typeface="Arial"/>
                <a:ea typeface="Arial"/>
                <a:cs typeface="Arial"/>
                <a:sym typeface="Arial"/>
              </a:rPr>
              <a:t>White Fruits &amp; Vegetables</a:t>
            </a:r>
            <a:r>
              <a:rPr lang="en" sz="2400">
                <a:solidFill>
                  <a:srgbClr val="000000"/>
                </a:solidFill>
                <a:latin typeface="Arial"/>
                <a:ea typeface="Arial"/>
                <a:cs typeface="Arial"/>
                <a:sym typeface="Arial"/>
              </a:rPr>
              <a:t>: Leeks, garlic, onions, </a:t>
            </a:r>
            <a:r>
              <a:rPr lang="en" sz="2400">
                <a:solidFill>
                  <a:srgbClr val="000000"/>
                </a:solidFill>
                <a:latin typeface="Arial"/>
                <a:ea typeface="Arial"/>
                <a:cs typeface="Arial"/>
                <a:sym typeface="Arial"/>
              </a:rPr>
              <a:t>ginger</a:t>
            </a:r>
            <a:r>
              <a:rPr lang="en" sz="2400">
                <a:solidFill>
                  <a:srgbClr val="000000"/>
                </a:solidFill>
                <a:latin typeface="Arial"/>
                <a:ea typeface="Arial"/>
                <a:cs typeface="Arial"/>
                <a:sym typeface="Arial"/>
              </a:rPr>
              <a:t>, white-fleshed sweet potato, cauliflower, mushrooms, and </a:t>
            </a:r>
            <a:r>
              <a:rPr lang="en" sz="2400">
                <a:solidFill>
                  <a:srgbClr val="000000"/>
                </a:solidFill>
                <a:latin typeface="Arial"/>
                <a:ea typeface="Arial"/>
                <a:cs typeface="Arial"/>
                <a:sym typeface="Arial"/>
              </a:rPr>
              <a:t>apples.</a:t>
            </a:r>
            <a:endParaRPr sz="2400">
              <a:solidFill>
                <a:srgbClr val="000000"/>
              </a:solidFill>
              <a:latin typeface="Arial"/>
              <a:ea typeface="Arial"/>
              <a:cs typeface="Arial"/>
              <a:sym typeface="Arial"/>
            </a:endParaRPr>
          </a:p>
          <a:p>
            <a:pPr indent="0" lvl="0" marL="0" rtl="0" algn="l">
              <a:spcBef>
                <a:spcPts val="1600"/>
              </a:spcBef>
              <a:spcAft>
                <a:spcPts val="0"/>
              </a:spcAft>
              <a:buNone/>
            </a:pPr>
            <a:r>
              <a:t/>
            </a:r>
            <a:endParaRPr sz="2400">
              <a:solidFill>
                <a:srgbClr val="000000"/>
              </a:solidFill>
              <a:latin typeface="Arial"/>
              <a:ea typeface="Arial"/>
              <a:cs typeface="Arial"/>
              <a:sym typeface="Arial"/>
            </a:endParaRPr>
          </a:p>
          <a:p>
            <a:pPr indent="0" lvl="0" marL="0" rtl="0" algn="l">
              <a:spcBef>
                <a:spcPts val="1600"/>
              </a:spcBef>
              <a:spcAft>
                <a:spcPts val="1600"/>
              </a:spcAft>
              <a:buNone/>
            </a:pPr>
            <a:r>
              <a:t/>
            </a:r>
            <a:endParaRPr sz="240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30" name="Shape 430"/>
        <p:cNvGrpSpPr/>
        <p:nvPr/>
      </p:nvGrpSpPr>
      <p:grpSpPr>
        <a:xfrm>
          <a:off x="0" y="0"/>
          <a:ext cx="0" cy="0"/>
          <a:chOff x="0" y="0"/>
          <a:chExt cx="0" cy="0"/>
        </a:xfrm>
      </p:grpSpPr>
      <p:sp>
        <p:nvSpPr>
          <p:cNvPr id="431" name="Google Shape;431;p43"/>
          <p:cNvSpPr txBox="1"/>
          <p:nvPr>
            <p:ph idx="4294967295"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lang="en" sz="3000">
                <a:solidFill>
                  <a:srgbClr val="000000"/>
                </a:solidFill>
              </a:rPr>
              <a:t>Green drink every day!</a:t>
            </a:r>
            <a:endParaRPr sz="3000">
              <a:solidFill>
                <a:srgbClr val="000000"/>
              </a:solidFill>
            </a:endParaRPr>
          </a:p>
        </p:txBody>
      </p:sp>
      <p:pic>
        <p:nvPicPr>
          <p:cNvPr id="432" name="Google Shape;432;p43"/>
          <p:cNvPicPr preferRelativeResize="0"/>
          <p:nvPr/>
        </p:nvPicPr>
        <p:blipFill>
          <a:blip r:embed="rId3">
            <a:alphaModFix/>
          </a:blip>
          <a:stretch>
            <a:fillRect/>
          </a:stretch>
        </p:blipFill>
        <p:spPr>
          <a:xfrm>
            <a:off x="1661638" y="1402775"/>
            <a:ext cx="5820725" cy="3321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27" name="Shape 327"/>
        <p:cNvGrpSpPr/>
        <p:nvPr/>
      </p:nvGrpSpPr>
      <p:grpSpPr>
        <a:xfrm>
          <a:off x="0" y="0"/>
          <a:ext cx="0" cy="0"/>
          <a:chOff x="0" y="0"/>
          <a:chExt cx="0" cy="0"/>
        </a:xfrm>
      </p:grpSpPr>
      <p:sp>
        <p:nvSpPr>
          <p:cNvPr id="328" name="Google Shape;328;p2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Module 2: Nutrition</a:t>
            </a:r>
            <a:endParaRPr sz="3000">
              <a:solidFill>
                <a:srgbClr val="000000"/>
              </a:solidFill>
            </a:endParaRPr>
          </a:p>
        </p:txBody>
      </p:sp>
      <p:sp>
        <p:nvSpPr>
          <p:cNvPr id="329" name="Google Shape;329;p26"/>
          <p:cNvSpPr txBox="1"/>
          <p:nvPr>
            <p:ph idx="1" type="body"/>
          </p:nvPr>
        </p:nvSpPr>
        <p:spPr>
          <a:xfrm>
            <a:off x="1303800" y="1293775"/>
            <a:ext cx="7474800" cy="3090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What we will cover in this module:</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Intention</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Cancer-fighting diet</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Detox foods</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Additional resources</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36" name="Shape 436"/>
        <p:cNvGrpSpPr/>
        <p:nvPr/>
      </p:nvGrpSpPr>
      <p:grpSpPr>
        <a:xfrm>
          <a:off x="0" y="0"/>
          <a:ext cx="0" cy="0"/>
          <a:chOff x="0" y="0"/>
          <a:chExt cx="0" cy="0"/>
        </a:xfrm>
      </p:grpSpPr>
      <p:sp>
        <p:nvSpPr>
          <p:cNvPr id="437" name="Google Shape;437;p4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lang="en" sz="3000">
                <a:solidFill>
                  <a:srgbClr val="000000"/>
                </a:solidFill>
              </a:rPr>
              <a:t>Green drink every day!</a:t>
            </a:r>
            <a:endParaRPr sz="3000">
              <a:solidFill>
                <a:srgbClr val="000000"/>
              </a:solidFill>
            </a:endParaRPr>
          </a:p>
        </p:txBody>
      </p:sp>
      <p:sp>
        <p:nvSpPr>
          <p:cNvPr id="438" name="Google Shape;438;p44"/>
          <p:cNvSpPr txBox="1"/>
          <p:nvPr>
            <p:ph idx="1" type="body"/>
          </p:nvPr>
        </p:nvSpPr>
        <p:spPr>
          <a:xfrm>
            <a:off x="1303800" y="1321375"/>
            <a:ext cx="74787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latin typeface="Arial"/>
                <a:ea typeface="Arial"/>
                <a:cs typeface="Arial"/>
                <a:sym typeface="Arial"/>
              </a:rPr>
              <a:t>Packed with vitamins, minerals, antioxidants, enzymes, immune boosting compounds   NUTRIENT DENSE!</a:t>
            </a:r>
            <a:endParaRPr sz="2800">
              <a:solidFill>
                <a:srgbClr val="000000"/>
              </a:solidFill>
              <a:latin typeface="Arial"/>
              <a:ea typeface="Arial"/>
              <a:cs typeface="Arial"/>
              <a:sym typeface="Arial"/>
            </a:endParaRPr>
          </a:p>
          <a:p>
            <a:pPr indent="0" lvl="0" marL="0" rtl="0" algn="l">
              <a:spcBef>
                <a:spcPts val="1600"/>
              </a:spcBef>
              <a:spcAft>
                <a:spcPts val="0"/>
              </a:spcAft>
              <a:buNone/>
            </a:pPr>
            <a:r>
              <a:rPr lang="en" sz="2800">
                <a:solidFill>
                  <a:srgbClr val="000000"/>
                </a:solidFill>
                <a:latin typeface="Arial"/>
                <a:ea typeface="Arial"/>
                <a:cs typeface="Arial"/>
                <a:sym typeface="Arial"/>
              </a:rPr>
              <a:t>Easy to assimilate. Good for digestion.</a:t>
            </a:r>
            <a:endParaRPr sz="2800">
              <a:solidFill>
                <a:srgbClr val="000000"/>
              </a:solidFill>
              <a:latin typeface="Arial"/>
              <a:ea typeface="Arial"/>
              <a:cs typeface="Arial"/>
              <a:sym typeface="Arial"/>
            </a:endParaRPr>
          </a:p>
          <a:p>
            <a:pPr indent="0" lvl="0" marL="0" rtl="0" algn="l">
              <a:spcBef>
                <a:spcPts val="1600"/>
              </a:spcBef>
              <a:spcAft>
                <a:spcPts val="0"/>
              </a:spcAft>
              <a:buNone/>
            </a:pPr>
            <a:r>
              <a:rPr lang="en" sz="2800">
                <a:solidFill>
                  <a:srgbClr val="000000"/>
                </a:solidFill>
                <a:latin typeface="Arial"/>
                <a:ea typeface="Arial"/>
                <a:cs typeface="Arial"/>
                <a:sym typeface="Arial"/>
              </a:rPr>
              <a:t>Enhances detoxification. Alkalizes the body. </a:t>
            </a:r>
            <a:endParaRPr sz="2800">
              <a:solidFill>
                <a:srgbClr val="000000"/>
              </a:solidFill>
              <a:latin typeface="Arial"/>
              <a:ea typeface="Arial"/>
              <a:cs typeface="Arial"/>
              <a:sym typeface="Arial"/>
            </a:endParaRPr>
          </a:p>
          <a:p>
            <a:pPr indent="0" lvl="0" marL="0" rtl="0" algn="l">
              <a:spcBef>
                <a:spcPts val="1600"/>
              </a:spcBef>
              <a:spcAft>
                <a:spcPts val="160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42" name="Shape 442"/>
        <p:cNvGrpSpPr/>
        <p:nvPr/>
      </p:nvGrpSpPr>
      <p:grpSpPr>
        <a:xfrm>
          <a:off x="0" y="0"/>
          <a:ext cx="0" cy="0"/>
          <a:chOff x="0" y="0"/>
          <a:chExt cx="0" cy="0"/>
        </a:xfrm>
      </p:grpSpPr>
      <p:sp>
        <p:nvSpPr>
          <p:cNvPr id="443" name="Google Shape;443;p45"/>
          <p:cNvSpPr txBox="1"/>
          <p:nvPr>
            <p:ph type="title"/>
          </p:nvPr>
        </p:nvSpPr>
        <p:spPr>
          <a:xfrm>
            <a:off x="1303800" y="598575"/>
            <a:ext cx="7333500" cy="999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600"/>
              </a:spcAft>
              <a:buNone/>
            </a:pPr>
            <a:r>
              <a:rPr lang="en" sz="3000">
                <a:solidFill>
                  <a:srgbClr val="000000"/>
                </a:solidFill>
              </a:rPr>
              <a:t>Mindful eating. </a:t>
            </a:r>
            <a:endParaRPr sz="3000">
              <a:solidFill>
                <a:srgbClr val="000000"/>
              </a:solidFill>
            </a:endParaRPr>
          </a:p>
        </p:txBody>
      </p:sp>
      <p:sp>
        <p:nvSpPr>
          <p:cNvPr id="444" name="Google Shape;444;p45"/>
          <p:cNvSpPr txBox="1"/>
          <p:nvPr>
            <p:ph idx="1" type="body"/>
          </p:nvPr>
        </p:nvSpPr>
        <p:spPr>
          <a:xfrm>
            <a:off x="1303800" y="1418125"/>
            <a:ext cx="7674900" cy="3113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2800">
                <a:solidFill>
                  <a:srgbClr val="000000"/>
                </a:solidFill>
                <a:latin typeface="Arial"/>
                <a:ea typeface="Arial"/>
                <a:cs typeface="Arial"/>
                <a:sym typeface="Arial"/>
              </a:rPr>
              <a:t>What</a:t>
            </a:r>
            <a:r>
              <a:rPr lang="en" sz="2800">
                <a:solidFill>
                  <a:srgbClr val="000000"/>
                </a:solidFill>
                <a:latin typeface="Arial"/>
                <a:ea typeface="Arial"/>
                <a:cs typeface="Arial"/>
                <a:sym typeface="Arial"/>
              </a:rPr>
              <a:t> we eat. </a:t>
            </a:r>
            <a:r>
              <a:rPr i="1" lang="en" sz="2800">
                <a:solidFill>
                  <a:srgbClr val="000000"/>
                </a:solidFill>
                <a:latin typeface="Arial"/>
                <a:ea typeface="Arial"/>
                <a:cs typeface="Arial"/>
                <a:sym typeface="Arial"/>
              </a:rPr>
              <a:t>How</a:t>
            </a:r>
            <a:r>
              <a:rPr lang="en" sz="2800">
                <a:solidFill>
                  <a:srgbClr val="000000"/>
                </a:solidFill>
                <a:latin typeface="Arial"/>
                <a:ea typeface="Arial"/>
                <a:cs typeface="Arial"/>
                <a:sym typeface="Arial"/>
              </a:rPr>
              <a:t> we eat. </a:t>
            </a:r>
            <a:endParaRPr sz="2800">
              <a:solidFill>
                <a:srgbClr val="000000"/>
              </a:solidFill>
              <a:latin typeface="Arial"/>
              <a:ea typeface="Arial"/>
              <a:cs typeface="Arial"/>
              <a:sym typeface="Arial"/>
            </a:endParaRPr>
          </a:p>
          <a:p>
            <a:pPr indent="0" lvl="0" marL="0" rtl="0" algn="l">
              <a:lnSpc>
                <a:spcPct val="115000"/>
              </a:lnSpc>
              <a:spcBef>
                <a:spcPts val="1600"/>
              </a:spcBef>
              <a:spcAft>
                <a:spcPts val="0"/>
              </a:spcAft>
              <a:buNone/>
            </a:pPr>
            <a:r>
              <a:rPr lang="en" sz="2800">
                <a:solidFill>
                  <a:srgbClr val="000000"/>
                </a:solidFill>
                <a:latin typeface="Arial"/>
                <a:ea typeface="Arial"/>
                <a:cs typeface="Arial"/>
                <a:sym typeface="Arial"/>
              </a:rPr>
              <a:t>Take small bites, chew completely.</a:t>
            </a:r>
            <a:endParaRPr sz="2800">
              <a:solidFill>
                <a:srgbClr val="000000"/>
              </a:solidFill>
              <a:latin typeface="Arial"/>
              <a:ea typeface="Arial"/>
              <a:cs typeface="Arial"/>
              <a:sym typeface="Arial"/>
            </a:endParaRPr>
          </a:p>
          <a:p>
            <a:pPr indent="0" lvl="0" marL="0" rtl="0" algn="l">
              <a:lnSpc>
                <a:spcPct val="115000"/>
              </a:lnSpc>
              <a:spcBef>
                <a:spcPts val="1600"/>
              </a:spcBef>
              <a:spcAft>
                <a:spcPts val="0"/>
              </a:spcAft>
              <a:buNone/>
            </a:pPr>
            <a:r>
              <a:rPr lang="en" sz="2800">
                <a:solidFill>
                  <a:srgbClr val="000000"/>
                </a:solidFill>
                <a:latin typeface="Arial"/>
                <a:ea typeface="Arial"/>
                <a:cs typeface="Arial"/>
                <a:sym typeface="Arial"/>
              </a:rPr>
              <a:t>Improves digestion. Increases availability &amp; absorption of nutrients.</a:t>
            </a:r>
            <a:endParaRPr sz="2800">
              <a:solidFill>
                <a:srgbClr val="000000"/>
              </a:solidFill>
              <a:latin typeface="Arial"/>
              <a:ea typeface="Arial"/>
              <a:cs typeface="Arial"/>
              <a:sym typeface="Arial"/>
            </a:endParaRPr>
          </a:p>
          <a:p>
            <a:pPr indent="0" lvl="0" marL="0" rtl="0" algn="l">
              <a:lnSpc>
                <a:spcPct val="115000"/>
              </a:lnSpc>
              <a:spcBef>
                <a:spcPts val="1600"/>
              </a:spcBef>
              <a:spcAft>
                <a:spcPts val="0"/>
              </a:spcAft>
              <a:buNone/>
            </a:pPr>
            <a:r>
              <a:rPr lang="en" sz="2800">
                <a:solidFill>
                  <a:srgbClr val="000000"/>
                </a:solidFill>
                <a:latin typeface="Arial"/>
                <a:ea typeface="Arial"/>
                <a:cs typeface="Arial"/>
                <a:sym typeface="Arial"/>
              </a:rPr>
              <a:t>Limit technology while eating.</a:t>
            </a:r>
            <a:endParaRPr sz="2800">
              <a:solidFill>
                <a:srgbClr val="000000"/>
              </a:solidFill>
              <a:latin typeface="Arial"/>
              <a:ea typeface="Arial"/>
              <a:cs typeface="Arial"/>
              <a:sym typeface="Arial"/>
            </a:endParaRPr>
          </a:p>
          <a:p>
            <a:pPr indent="0" lvl="0" marL="0" rtl="0" algn="l">
              <a:lnSpc>
                <a:spcPct val="150000"/>
              </a:lnSpc>
              <a:spcBef>
                <a:spcPts val="1600"/>
              </a:spcBef>
              <a:spcAft>
                <a:spcPts val="160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48" name="Shape 448"/>
        <p:cNvGrpSpPr/>
        <p:nvPr/>
      </p:nvGrpSpPr>
      <p:grpSpPr>
        <a:xfrm>
          <a:off x="0" y="0"/>
          <a:ext cx="0" cy="0"/>
          <a:chOff x="0" y="0"/>
          <a:chExt cx="0" cy="0"/>
        </a:xfrm>
      </p:grpSpPr>
      <p:sp>
        <p:nvSpPr>
          <p:cNvPr id="449" name="Google Shape;449;p4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RECAP</a:t>
            </a:r>
            <a:endParaRPr sz="3000">
              <a:solidFill>
                <a:srgbClr val="000000"/>
              </a:solidFill>
            </a:endParaRPr>
          </a:p>
        </p:txBody>
      </p:sp>
      <p:sp>
        <p:nvSpPr>
          <p:cNvPr id="450" name="Google Shape;450;p46"/>
          <p:cNvSpPr txBox="1"/>
          <p:nvPr>
            <p:ph idx="1" type="body"/>
          </p:nvPr>
        </p:nvSpPr>
        <p:spPr>
          <a:xfrm>
            <a:off x="1303800" y="1210900"/>
            <a:ext cx="7030500" cy="2933700"/>
          </a:xfrm>
          <a:prstGeom prst="rect">
            <a:avLst/>
          </a:prstGeom>
        </p:spPr>
        <p:txBody>
          <a:bodyPr anchorCtr="0" anchor="t" bIns="91425" lIns="91425" spcFirstLastPara="1" rIns="91425" wrap="square" tIns="91425">
            <a:noAutofit/>
          </a:bodyPr>
          <a:lstStyle/>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Drink more </a:t>
            </a:r>
            <a:r>
              <a:rPr lang="en" sz="2800">
                <a:solidFill>
                  <a:srgbClr val="000000"/>
                </a:solidFill>
                <a:latin typeface="Arial"/>
                <a:ea typeface="Arial"/>
                <a:cs typeface="Arial"/>
                <a:sym typeface="Arial"/>
              </a:rPr>
              <a:t>WATER! Continue with breathwork.</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Eat real food.</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Eat the color of the rainbow.</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Green drink every day.</a:t>
            </a:r>
            <a:endParaRPr sz="2800">
              <a:solidFill>
                <a:srgbClr val="000000"/>
              </a:solidFill>
              <a:latin typeface="Arial"/>
              <a:ea typeface="Arial"/>
              <a:cs typeface="Arial"/>
              <a:sym typeface="Arial"/>
            </a:endParaRPr>
          </a:p>
          <a:p>
            <a:pPr indent="-406400" lvl="0" marL="457200" rtl="0" algn="l">
              <a:lnSpc>
                <a:spcPct val="150000"/>
              </a:lnSpc>
              <a:spcBef>
                <a:spcPts val="0"/>
              </a:spcBef>
              <a:spcAft>
                <a:spcPts val="0"/>
              </a:spcAft>
              <a:buClr>
                <a:srgbClr val="000000"/>
              </a:buClr>
              <a:buSzPts val="2800"/>
              <a:buFont typeface="Arial"/>
              <a:buAutoNum type="arabicPeriod"/>
            </a:pPr>
            <a:r>
              <a:rPr lang="en" sz="2800">
                <a:solidFill>
                  <a:srgbClr val="000000"/>
                </a:solidFill>
                <a:latin typeface="Arial"/>
                <a:ea typeface="Arial"/>
                <a:cs typeface="Arial"/>
                <a:sym typeface="Arial"/>
              </a:rPr>
              <a:t>Mindful eating. Slow, chew completely. </a:t>
            </a:r>
            <a:endParaRPr sz="280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454" name="Shape 454"/>
        <p:cNvGrpSpPr/>
        <p:nvPr/>
      </p:nvGrpSpPr>
      <p:grpSpPr>
        <a:xfrm>
          <a:off x="0" y="0"/>
          <a:ext cx="0" cy="0"/>
          <a:chOff x="0" y="0"/>
          <a:chExt cx="0" cy="0"/>
        </a:xfrm>
      </p:grpSpPr>
      <p:pic>
        <p:nvPicPr>
          <p:cNvPr id="455" name="Google Shape;455;p47"/>
          <p:cNvPicPr preferRelativeResize="0"/>
          <p:nvPr/>
        </p:nvPicPr>
        <p:blipFill>
          <a:blip r:embed="rId3">
            <a:alphaModFix/>
          </a:blip>
          <a:stretch>
            <a:fillRect/>
          </a:stretch>
        </p:blipFill>
        <p:spPr>
          <a:xfrm>
            <a:off x="1806762" y="152400"/>
            <a:ext cx="5530475"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33" name="Shape 333"/>
        <p:cNvGrpSpPr/>
        <p:nvPr/>
      </p:nvGrpSpPr>
      <p:grpSpPr>
        <a:xfrm>
          <a:off x="0" y="0"/>
          <a:ext cx="0" cy="0"/>
          <a:chOff x="0" y="0"/>
          <a:chExt cx="0" cy="0"/>
        </a:xfrm>
      </p:grpSpPr>
      <p:pic>
        <p:nvPicPr>
          <p:cNvPr id="334" name="Google Shape;334;p27"/>
          <p:cNvPicPr preferRelativeResize="0"/>
          <p:nvPr/>
        </p:nvPicPr>
        <p:blipFill>
          <a:blip r:embed="rId3">
            <a:alphaModFix/>
          </a:blip>
          <a:stretch>
            <a:fillRect/>
          </a:stretch>
        </p:blipFill>
        <p:spPr>
          <a:xfrm>
            <a:off x="644376" y="0"/>
            <a:ext cx="7855247"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38" name="Shape 338"/>
        <p:cNvGrpSpPr/>
        <p:nvPr/>
      </p:nvGrpSpPr>
      <p:grpSpPr>
        <a:xfrm>
          <a:off x="0" y="0"/>
          <a:ext cx="0" cy="0"/>
          <a:chOff x="0" y="0"/>
          <a:chExt cx="0" cy="0"/>
        </a:xfrm>
      </p:grpSpPr>
      <p:sp>
        <p:nvSpPr>
          <p:cNvPr id="339" name="Google Shape;339;p2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Intention</a:t>
            </a:r>
            <a:endParaRPr sz="3000">
              <a:solidFill>
                <a:srgbClr val="000000"/>
              </a:solidFill>
            </a:endParaRPr>
          </a:p>
        </p:txBody>
      </p:sp>
      <p:sp>
        <p:nvSpPr>
          <p:cNvPr id="340" name="Google Shape;340;p28"/>
          <p:cNvSpPr txBox="1"/>
          <p:nvPr>
            <p:ph idx="1" type="body"/>
          </p:nvPr>
        </p:nvSpPr>
        <p:spPr>
          <a:xfrm>
            <a:off x="1303800" y="1293775"/>
            <a:ext cx="7474800" cy="3090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Do you have an intention for Cancer Reset?</a:t>
            </a:r>
            <a:endParaRPr sz="28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For you health and healing? </a:t>
            </a:r>
            <a:endParaRPr sz="28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Be clear and specific.</a:t>
            </a:r>
            <a:endParaRPr sz="28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Connecting to a </a:t>
            </a:r>
            <a:r>
              <a:rPr lang="en" sz="2800">
                <a:solidFill>
                  <a:srgbClr val="000000"/>
                </a:solidFill>
                <a:latin typeface="Arial"/>
                <a:ea typeface="Arial"/>
                <a:cs typeface="Arial"/>
                <a:sym typeface="Arial"/>
              </a:rPr>
              <a:t>higher</a:t>
            </a:r>
            <a:r>
              <a:rPr lang="en" sz="2800">
                <a:solidFill>
                  <a:srgbClr val="000000"/>
                </a:solidFill>
                <a:latin typeface="Arial"/>
                <a:ea typeface="Arial"/>
                <a:cs typeface="Arial"/>
                <a:sym typeface="Arial"/>
              </a:rPr>
              <a:t> purpose.</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rPr lang="en" sz="2800">
                <a:solidFill>
                  <a:srgbClr val="000000"/>
                </a:solidFill>
                <a:latin typeface="Arial"/>
                <a:ea typeface="Arial"/>
                <a:cs typeface="Arial"/>
                <a:sym typeface="Arial"/>
              </a:rPr>
              <a:t> </a:t>
            </a:r>
            <a:endParaRPr sz="28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44" name="Shape 344"/>
        <p:cNvGrpSpPr/>
        <p:nvPr/>
      </p:nvGrpSpPr>
      <p:grpSpPr>
        <a:xfrm>
          <a:off x="0" y="0"/>
          <a:ext cx="0" cy="0"/>
          <a:chOff x="0" y="0"/>
          <a:chExt cx="0" cy="0"/>
        </a:xfrm>
      </p:grpSpPr>
      <p:sp>
        <p:nvSpPr>
          <p:cNvPr id="345" name="Google Shape;345;p2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The Cancer Reset Healing Program </a:t>
            </a:r>
            <a:endParaRPr sz="3000">
              <a:solidFill>
                <a:srgbClr val="000000"/>
              </a:solidFill>
            </a:endParaRPr>
          </a:p>
        </p:txBody>
      </p:sp>
      <p:sp>
        <p:nvSpPr>
          <p:cNvPr id="346" name="Google Shape;346;p29"/>
          <p:cNvSpPr txBox="1"/>
          <p:nvPr>
            <p:ph idx="1" type="body"/>
          </p:nvPr>
        </p:nvSpPr>
        <p:spPr>
          <a:xfrm>
            <a:off x="1380000" y="1382225"/>
            <a:ext cx="7030500" cy="3225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C</a:t>
            </a:r>
            <a:r>
              <a:rPr lang="en" sz="2800">
                <a:solidFill>
                  <a:srgbClr val="000000"/>
                </a:solidFill>
                <a:latin typeface="Arial"/>
                <a:ea typeface="Arial"/>
                <a:cs typeface="Arial"/>
                <a:sym typeface="Arial"/>
              </a:rPr>
              <a:t>omprised of 4 major components:</a:t>
            </a:r>
            <a:endParaRPr sz="28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1. A positive mental attitude</a:t>
            </a:r>
            <a:endParaRPr sz="28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2. </a:t>
            </a:r>
            <a:r>
              <a:rPr lang="en" sz="2800">
                <a:solidFill>
                  <a:srgbClr val="000000"/>
                </a:solidFill>
                <a:highlight>
                  <a:srgbClr val="FFFF00"/>
                </a:highlight>
                <a:latin typeface="Arial"/>
                <a:ea typeface="Arial"/>
                <a:cs typeface="Arial"/>
                <a:sym typeface="Arial"/>
              </a:rPr>
              <a:t>A health-promoting diet</a:t>
            </a:r>
            <a:endParaRPr sz="2800">
              <a:solidFill>
                <a:srgbClr val="000000"/>
              </a:solidFill>
              <a:highlight>
                <a:srgbClr val="FFFF00"/>
              </a:highlight>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3. Supplementary measures</a:t>
            </a:r>
            <a:endParaRPr sz="2800">
              <a:solidFill>
                <a:srgbClr val="000000"/>
              </a:solidFill>
              <a:latin typeface="Arial"/>
              <a:ea typeface="Arial"/>
              <a:cs typeface="Arial"/>
              <a:sym typeface="Arial"/>
            </a:endParaRPr>
          </a:p>
          <a:p>
            <a:pPr indent="0" lvl="0" marL="0" rtl="0" algn="l">
              <a:lnSpc>
                <a:spcPct val="150000"/>
              </a:lnSpc>
              <a:spcBef>
                <a:spcPts val="0"/>
              </a:spcBef>
              <a:spcAft>
                <a:spcPts val="0"/>
              </a:spcAft>
              <a:buNone/>
            </a:pPr>
            <a:r>
              <a:rPr lang="en" sz="2800">
                <a:solidFill>
                  <a:srgbClr val="000000"/>
                </a:solidFill>
                <a:latin typeface="Arial"/>
                <a:ea typeface="Arial"/>
                <a:cs typeface="Arial"/>
                <a:sym typeface="Arial"/>
              </a:rPr>
              <a:t>4. A healthy lifestyle</a:t>
            </a:r>
            <a:endParaRPr sz="2800">
              <a:solidFill>
                <a:srgbClr val="000000"/>
              </a:solidFill>
              <a:latin typeface="Arial"/>
              <a:ea typeface="Arial"/>
              <a:cs typeface="Arial"/>
              <a:sym typeface="Arial"/>
            </a:endParaRPr>
          </a:p>
          <a:p>
            <a:pPr indent="0" lvl="0" marL="0" rtl="0" algn="l">
              <a:spcBef>
                <a:spcPts val="0"/>
              </a:spcBef>
              <a:spcAft>
                <a:spcPts val="160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50" name="Shape 350"/>
        <p:cNvGrpSpPr/>
        <p:nvPr/>
      </p:nvGrpSpPr>
      <p:grpSpPr>
        <a:xfrm>
          <a:off x="0" y="0"/>
          <a:ext cx="0" cy="0"/>
          <a:chOff x="0" y="0"/>
          <a:chExt cx="0" cy="0"/>
        </a:xfrm>
      </p:grpSpPr>
      <p:sp>
        <p:nvSpPr>
          <p:cNvPr id="351" name="Google Shape;351;p3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Health Promoting Diet</a:t>
            </a:r>
            <a:endParaRPr sz="3000">
              <a:solidFill>
                <a:srgbClr val="000000"/>
              </a:solidFill>
            </a:endParaRPr>
          </a:p>
        </p:txBody>
      </p:sp>
      <p:sp>
        <p:nvSpPr>
          <p:cNvPr id="352" name="Google Shape;352;p30"/>
          <p:cNvSpPr txBox="1"/>
          <p:nvPr>
            <p:ph idx="1" type="body"/>
          </p:nvPr>
        </p:nvSpPr>
        <p:spPr>
          <a:xfrm>
            <a:off x="1303800" y="1338275"/>
            <a:ext cx="7030500" cy="319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latin typeface="Arial"/>
                <a:ea typeface="Arial"/>
                <a:cs typeface="Arial"/>
                <a:sym typeface="Arial"/>
              </a:rPr>
              <a:t>A diet rich in nutrients is </a:t>
            </a:r>
            <a:r>
              <a:rPr b="1" lang="en" sz="2800">
                <a:solidFill>
                  <a:srgbClr val="000000"/>
                </a:solidFill>
                <a:latin typeface="Arial"/>
                <a:ea typeface="Arial"/>
                <a:cs typeface="Arial"/>
                <a:sym typeface="Arial"/>
              </a:rPr>
              <a:t>paramount</a:t>
            </a:r>
            <a:r>
              <a:rPr lang="en" sz="2800">
                <a:solidFill>
                  <a:srgbClr val="000000"/>
                </a:solidFill>
                <a:latin typeface="Arial"/>
                <a:ea typeface="Arial"/>
                <a:cs typeface="Arial"/>
                <a:sym typeface="Arial"/>
              </a:rPr>
              <a:t>. </a:t>
            </a:r>
            <a:endParaRPr sz="2800">
              <a:solidFill>
                <a:srgbClr val="000000"/>
              </a:solidFill>
              <a:latin typeface="Arial"/>
              <a:ea typeface="Arial"/>
              <a:cs typeface="Arial"/>
              <a:sym typeface="Arial"/>
            </a:endParaRPr>
          </a:p>
          <a:p>
            <a:pPr indent="0" lvl="0" marL="0" rtl="0" algn="l">
              <a:spcBef>
                <a:spcPts val="1600"/>
              </a:spcBef>
              <a:spcAft>
                <a:spcPts val="0"/>
              </a:spcAft>
              <a:buNone/>
            </a:pPr>
            <a:r>
              <a:rPr lang="en" sz="2800">
                <a:solidFill>
                  <a:srgbClr val="000000"/>
                </a:solidFill>
                <a:latin typeface="Arial"/>
                <a:ea typeface="Arial"/>
                <a:cs typeface="Arial"/>
                <a:sym typeface="Arial"/>
              </a:rPr>
              <a:t>Food has the ability to heal the body or to harm it.</a:t>
            </a:r>
            <a:endParaRPr sz="2800">
              <a:solidFill>
                <a:srgbClr val="000000"/>
              </a:solidFill>
              <a:latin typeface="Arial"/>
              <a:ea typeface="Arial"/>
              <a:cs typeface="Arial"/>
              <a:sym typeface="Arial"/>
            </a:endParaRPr>
          </a:p>
          <a:p>
            <a:pPr indent="0" lvl="0" marL="0" rtl="0" algn="l">
              <a:spcBef>
                <a:spcPts val="1600"/>
              </a:spcBef>
              <a:spcAft>
                <a:spcPts val="0"/>
              </a:spcAft>
              <a:buNone/>
            </a:pPr>
            <a:r>
              <a:rPr lang="en" sz="2800">
                <a:solidFill>
                  <a:srgbClr val="000000"/>
                </a:solidFill>
                <a:latin typeface="Arial"/>
                <a:ea typeface="Arial"/>
                <a:cs typeface="Arial"/>
                <a:sym typeface="Arial"/>
              </a:rPr>
              <a:t>Bring awareness to your food choices. </a:t>
            </a:r>
            <a:endParaRPr sz="2800">
              <a:solidFill>
                <a:srgbClr val="000000"/>
              </a:solidFill>
              <a:latin typeface="Arial"/>
              <a:ea typeface="Arial"/>
              <a:cs typeface="Arial"/>
              <a:sym typeface="Arial"/>
            </a:endParaRPr>
          </a:p>
          <a:p>
            <a:pPr indent="0" lvl="0" marL="0" rtl="0" algn="l">
              <a:spcBef>
                <a:spcPts val="1600"/>
              </a:spcBef>
              <a:spcAft>
                <a:spcPts val="0"/>
              </a:spcAft>
              <a:buNone/>
            </a:pPr>
            <a:r>
              <a:rPr lang="en" sz="2800">
                <a:solidFill>
                  <a:srgbClr val="000000"/>
                </a:solidFill>
                <a:latin typeface="Arial"/>
                <a:ea typeface="Arial"/>
                <a:cs typeface="Arial"/>
                <a:sym typeface="Arial"/>
              </a:rPr>
              <a:t>Will this help my body heal?</a:t>
            </a:r>
            <a:endParaRPr sz="2800">
              <a:solidFill>
                <a:srgbClr val="000000"/>
              </a:solidFill>
              <a:latin typeface="Arial"/>
              <a:ea typeface="Arial"/>
              <a:cs typeface="Arial"/>
              <a:sym typeface="Arial"/>
            </a:endParaRPr>
          </a:p>
          <a:p>
            <a:pPr indent="0" lvl="0" marL="0" rtl="0" algn="l">
              <a:spcBef>
                <a:spcPts val="1600"/>
              </a:spcBef>
              <a:spcAft>
                <a:spcPts val="0"/>
              </a:spcAft>
              <a:buNone/>
            </a:pPr>
            <a:r>
              <a:t/>
            </a:r>
            <a:endParaRPr sz="2800">
              <a:solidFill>
                <a:srgbClr val="000000"/>
              </a:solidFill>
              <a:latin typeface="Arial"/>
              <a:ea typeface="Arial"/>
              <a:cs typeface="Arial"/>
              <a:sym typeface="Arial"/>
            </a:endParaRPr>
          </a:p>
          <a:p>
            <a:pPr indent="0" lvl="0" marL="0" rtl="0" algn="l">
              <a:spcBef>
                <a:spcPts val="1600"/>
              </a:spcBef>
              <a:spcAft>
                <a:spcPts val="1600"/>
              </a:spcAft>
              <a:buNone/>
            </a:pPr>
            <a:r>
              <a:t/>
            </a:r>
            <a:endParaRPr sz="280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56" name="Shape 356"/>
        <p:cNvGrpSpPr/>
        <p:nvPr/>
      </p:nvGrpSpPr>
      <p:grpSpPr>
        <a:xfrm>
          <a:off x="0" y="0"/>
          <a:ext cx="0" cy="0"/>
          <a:chOff x="0" y="0"/>
          <a:chExt cx="0" cy="0"/>
        </a:xfrm>
      </p:grpSpPr>
      <p:sp>
        <p:nvSpPr>
          <p:cNvPr id="357" name="Google Shape;357;p31"/>
          <p:cNvSpPr txBox="1"/>
          <p:nvPr>
            <p:ph idx="4294967295"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358" name="Google Shape;358;p31"/>
          <p:cNvPicPr preferRelativeResize="0"/>
          <p:nvPr/>
        </p:nvPicPr>
        <p:blipFill>
          <a:blip r:embed="rId3">
            <a:alphaModFix/>
          </a:blip>
          <a:stretch>
            <a:fillRect/>
          </a:stretch>
        </p:blipFill>
        <p:spPr>
          <a:xfrm>
            <a:off x="371975" y="192725"/>
            <a:ext cx="8424725" cy="2541600"/>
          </a:xfrm>
          <a:prstGeom prst="rect">
            <a:avLst/>
          </a:prstGeom>
          <a:noFill/>
          <a:ln>
            <a:noFill/>
          </a:ln>
        </p:spPr>
      </p:pic>
      <p:pic>
        <p:nvPicPr>
          <p:cNvPr id="359" name="Google Shape;359;p31"/>
          <p:cNvPicPr preferRelativeResize="0"/>
          <p:nvPr/>
        </p:nvPicPr>
        <p:blipFill>
          <a:blip r:embed="rId4">
            <a:alphaModFix/>
          </a:blip>
          <a:stretch>
            <a:fillRect/>
          </a:stretch>
        </p:blipFill>
        <p:spPr>
          <a:xfrm>
            <a:off x="517100" y="2749100"/>
            <a:ext cx="3866251" cy="2313750"/>
          </a:xfrm>
          <a:prstGeom prst="rect">
            <a:avLst/>
          </a:prstGeom>
          <a:noFill/>
          <a:ln>
            <a:noFill/>
          </a:ln>
        </p:spPr>
      </p:pic>
      <p:pic>
        <p:nvPicPr>
          <p:cNvPr id="360" name="Google Shape;360;p31"/>
          <p:cNvPicPr preferRelativeResize="0"/>
          <p:nvPr/>
        </p:nvPicPr>
        <p:blipFill>
          <a:blip r:embed="rId5">
            <a:alphaModFix/>
          </a:blip>
          <a:stretch>
            <a:fillRect/>
          </a:stretch>
        </p:blipFill>
        <p:spPr>
          <a:xfrm>
            <a:off x="4753075" y="2749100"/>
            <a:ext cx="3866249" cy="2313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64" name="Shape 364"/>
        <p:cNvGrpSpPr/>
        <p:nvPr/>
      </p:nvGrpSpPr>
      <p:grpSpPr>
        <a:xfrm>
          <a:off x="0" y="0"/>
          <a:ext cx="0" cy="0"/>
          <a:chOff x="0" y="0"/>
          <a:chExt cx="0" cy="0"/>
        </a:xfrm>
      </p:grpSpPr>
      <p:sp>
        <p:nvSpPr>
          <p:cNvPr id="365" name="Google Shape;365;p3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Nutritional Oncology</a:t>
            </a:r>
            <a:endParaRPr sz="3000">
              <a:solidFill>
                <a:srgbClr val="000000"/>
              </a:solidFill>
            </a:endParaRPr>
          </a:p>
        </p:txBody>
      </p:sp>
      <p:sp>
        <p:nvSpPr>
          <p:cNvPr id="366" name="Google Shape;366;p32"/>
          <p:cNvSpPr txBox="1"/>
          <p:nvPr>
            <p:ph idx="1" type="body"/>
          </p:nvPr>
        </p:nvSpPr>
        <p:spPr>
          <a:xfrm>
            <a:off x="1303800" y="1353625"/>
            <a:ext cx="7030500" cy="317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latin typeface="Arial"/>
                <a:ea typeface="Arial"/>
                <a:cs typeface="Arial"/>
                <a:sym typeface="Arial"/>
              </a:rPr>
              <a:t>R</a:t>
            </a:r>
            <a:r>
              <a:rPr lang="en" sz="2800">
                <a:solidFill>
                  <a:srgbClr val="000000"/>
                </a:solidFill>
                <a:latin typeface="Arial"/>
                <a:ea typeface="Arial"/>
                <a:cs typeface="Arial"/>
                <a:sym typeface="Arial"/>
              </a:rPr>
              <a:t>elationship between food and how our bodies use it for growth, repair, sustaining daily activities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rPr lang="en" sz="2800">
                <a:solidFill>
                  <a:srgbClr val="000000"/>
                </a:solidFill>
                <a:latin typeface="Arial"/>
                <a:ea typeface="Arial"/>
                <a:cs typeface="Arial"/>
                <a:sym typeface="Arial"/>
              </a:rPr>
              <a:t>Detoxification &amp; replenishment:</a:t>
            </a:r>
            <a:endParaRPr sz="2800">
              <a:solidFill>
                <a:srgbClr val="000000"/>
              </a:solidFill>
              <a:latin typeface="Arial"/>
              <a:ea typeface="Arial"/>
              <a:cs typeface="Arial"/>
              <a:sym typeface="Arial"/>
            </a:endParaRPr>
          </a:p>
          <a:p>
            <a:pPr indent="0" lvl="0" marL="0" rtl="0" algn="l">
              <a:spcBef>
                <a:spcPts val="0"/>
              </a:spcBef>
              <a:spcAft>
                <a:spcPts val="0"/>
              </a:spcAft>
              <a:buNone/>
            </a:pPr>
            <a:r>
              <a:rPr lang="en" sz="2800">
                <a:solidFill>
                  <a:srgbClr val="000000"/>
                </a:solidFill>
                <a:latin typeface="Arial"/>
                <a:ea typeface="Arial"/>
                <a:cs typeface="Arial"/>
                <a:sym typeface="Arial"/>
              </a:rPr>
              <a:t>Restoring balance within the body</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solidFill>
                <a:srgbClr val="000000"/>
              </a:solidFill>
              <a:latin typeface="Arial"/>
              <a:ea typeface="Arial"/>
              <a:cs typeface="Arial"/>
              <a:sym typeface="Arial"/>
            </a:endParaRPr>
          </a:p>
          <a:p>
            <a:pPr indent="0" lvl="0" marL="0" rtl="0" algn="l">
              <a:spcBef>
                <a:spcPts val="0"/>
              </a:spcBef>
              <a:spcAft>
                <a:spcPts val="0"/>
              </a:spcAft>
              <a:buNone/>
            </a:pPr>
            <a:r>
              <a:t/>
            </a:r>
            <a:endParaRPr sz="28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370" name="Shape 370"/>
        <p:cNvGrpSpPr/>
        <p:nvPr/>
      </p:nvGrpSpPr>
      <p:grpSpPr>
        <a:xfrm>
          <a:off x="0" y="0"/>
          <a:ext cx="0" cy="0"/>
          <a:chOff x="0" y="0"/>
          <a:chExt cx="0" cy="0"/>
        </a:xfrm>
      </p:grpSpPr>
      <p:pic>
        <p:nvPicPr>
          <p:cNvPr id="371" name="Google Shape;371;p33"/>
          <p:cNvPicPr preferRelativeResize="0"/>
          <p:nvPr/>
        </p:nvPicPr>
        <p:blipFill>
          <a:blip r:embed="rId3">
            <a:alphaModFix/>
          </a:blip>
          <a:stretch>
            <a:fillRect/>
          </a:stretch>
        </p:blipFill>
        <p:spPr>
          <a:xfrm>
            <a:off x="942088" y="152400"/>
            <a:ext cx="7259822"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