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Maven Pro"/>
      <p:regular r:id="rId24"/>
      <p:bold r:id="rId25"/>
    </p:embeddedFont>
    <p:embeddedFont>
      <p:font typeface="Dancing Scrip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MavenPro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DancingScript-regular.fntdata"/><Relationship Id="rId25" Type="http://schemas.openxmlformats.org/officeDocument/2006/relationships/font" Target="fonts/MavenPro-bold.fntdata"/><Relationship Id="rId27" Type="http://schemas.openxmlformats.org/officeDocument/2006/relationships/font" Target="fonts/DancingScrip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29c6524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29c6524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29c652465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29c652465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29c652465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29c652465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29c652465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29c652465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29c652465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29c652465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Meditation, positive thoughts &amp; affirmations, creating empowering beliefs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Cancer-fighting foods- increased fruits &amp; veg, fresh juices, whole natural foods, lowering packaged/processed foods.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Immune boosting foods &amp; supplements, potent herbs &amp; superfoods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Quality sleep, regular exercise, stress management, clean home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29c652465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29c652465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29c652465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29c652465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29c652465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29c652465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29c652465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29c652465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29c652465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29c652465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29c652465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29c652465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29c652465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29c652465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56" name="Google Shape;56;p1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57" name="Google Shape;57;p1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Google Shape;59;p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0" name="Google Shape;60;p1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1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Google Shape;74;p14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5" name="Google Shape;75;p1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78" name="Google Shape;78;p1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" name="Google Shape;81;p1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83" name="Google Shape;83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" name="Google Shape;85;p1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96" name="Google Shape;96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97" name="Google Shape;97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00" name="Google Shape;100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04" name="Google Shape;104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" name="Google Shape;108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17" name="Google Shape;117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" name="Google Shape;121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7" name="Google Shape;127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1" name="Google Shape;131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8" name="Google Shape;138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46" name="Google Shape;146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2" name="Google Shape;152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0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59" name="Google Shape;159;p20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60" name="Google Shape;160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20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64" name="Google Shape;164;p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2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68" name="Google Shape;168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0" name="Google Shape;170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74" name="Google Shape;174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88" name="Google Shape;188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94" name="Google Shape;194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Google Shape;199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00" name="Google Shape;200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Google Shape;204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05" name="Google Shape;205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09" name="Google Shape;209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15" name="Google Shape;215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20" name="Google Shape;220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24" name="Google Shape;224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30" name="Google Shape;230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35" name="Google Shape;235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40" name="Google Shape;240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44" name="Google Shape;244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49" name="Google Shape;249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54" name="Google Shape;254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60" name="Google Shape;260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Google Shape;264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65" name="Google Shape;265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69" name="Google Shape;269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" name="Google Shape;273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74" name="Google Shape;274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80" name="Google Shape;280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" name="Google Shape;284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85" name="Google Shape;285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89" name="Google Shape;289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95" name="Google Shape;295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00" name="Google Shape;300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Google Shape;304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05" name="Google Shape;305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8" name="Google Shape;308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09" name="Google Shape;309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3" name="Google Shape;313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esthealthmag.ca/best-eats/healthy-eating/the-health-benefits-of-herbal-tea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5DA7A"/>
            </a:gs>
            <a:gs pos="100000">
              <a:srgbClr val="0E5E37"/>
            </a:gs>
          </a:gsLst>
          <a:lin ang="5400012" scaled="0"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ctrTitle"/>
          </p:nvPr>
        </p:nvSpPr>
        <p:spPr>
          <a:xfrm>
            <a:off x="213375" y="425275"/>
            <a:ext cx="5891400" cy="12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Cancer Reset</a:t>
            </a:r>
            <a:endParaRPr sz="75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23" name="Google Shape;323;p25"/>
          <p:cNvSpPr txBox="1"/>
          <p:nvPr>
            <p:ph idx="1" type="subTitle"/>
          </p:nvPr>
        </p:nvSpPr>
        <p:spPr>
          <a:xfrm>
            <a:off x="856775" y="2056050"/>
            <a:ext cx="42555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Powerful cancer-fighting strategies to activate deep healing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Cancer-fighting Herbs in the Kitchen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2" name="Google Shape;382;p34"/>
          <p:cNvSpPr txBox="1"/>
          <p:nvPr>
            <p:ph idx="1" type="body"/>
          </p:nvPr>
        </p:nvSpPr>
        <p:spPr>
          <a:xfrm>
            <a:off x="1303800" y="1302025"/>
            <a:ext cx="3430500" cy="32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Turmeric +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pepper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Ginger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Garlic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Cinnamon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Oregano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Cayenne pepper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Cumin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4"/>
          <p:cNvSpPr txBox="1"/>
          <p:nvPr>
            <p:ph idx="2" type="body"/>
          </p:nvPr>
        </p:nvSpPr>
        <p:spPr>
          <a:xfrm>
            <a:off x="4903800" y="1342675"/>
            <a:ext cx="3430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Rosemary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Parsley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Thyme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Basil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Curry powder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tea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Foods vs. Super Foods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1110525" y="1410100"/>
            <a:ext cx="76950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Food- macronutrients. Natural, whole forms.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Superfoods: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Dozen or more unique properties, not just one or two.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Meet and exceed all requirements.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Both our food and our medicine.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Superfoods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5" name="Google Shape;395;p36"/>
          <p:cNvSpPr txBox="1"/>
          <p:nvPr>
            <p:ph idx="1" type="body"/>
          </p:nvPr>
        </p:nvSpPr>
        <p:spPr>
          <a:xfrm>
            <a:off x="1029925" y="1303300"/>
            <a:ext cx="3739500" cy="3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Hemp seeds, hemp protein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 seeds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Goji berries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Coconut oil &amp; coconut products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Cacao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Camu camu berry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 txBox="1"/>
          <p:nvPr>
            <p:ph idx="2" type="body"/>
          </p:nvPr>
        </p:nvSpPr>
        <p:spPr>
          <a:xfrm>
            <a:off x="4903650" y="1303300"/>
            <a:ext cx="4157100" cy="3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 products (honey, bee pollen, propolis, and royal jelly)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Spirulina, Chlorella, wheatgrass,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Aloe vera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Noni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vegetables, marine phytoplankton &amp; blue-green algae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The Cancer Reset Healing Program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29" name="Google Shape;329;p26"/>
          <p:cNvSpPr txBox="1"/>
          <p:nvPr>
            <p:ph idx="1" type="body"/>
          </p:nvPr>
        </p:nvSpPr>
        <p:spPr>
          <a:xfrm>
            <a:off x="1380000" y="1382225"/>
            <a:ext cx="7030500" cy="32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Comprised of 4 major components: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 positive mental attitude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 health-promoting diet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" sz="2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Supplementary measures</a:t>
            </a:r>
            <a:endParaRPr sz="280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 healthy lifestyle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Module 3: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35" name="Google Shape;335;p27"/>
          <p:cNvSpPr txBox="1"/>
          <p:nvPr>
            <p:ph idx="1" type="body"/>
          </p:nvPr>
        </p:nvSpPr>
        <p:spPr>
          <a:xfrm>
            <a:off x="1303800" y="1293775"/>
            <a:ext cx="74748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we will cover in this module: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 the gut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 the immune system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Herbs &amp; supplements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resources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Four </a:t>
            </a:r>
            <a:r>
              <a:rPr lang="en">
                <a:solidFill>
                  <a:srgbClr val="000000"/>
                </a:solidFill>
              </a:rPr>
              <a:t>Characteristics</a:t>
            </a:r>
            <a:r>
              <a:rPr lang="en">
                <a:solidFill>
                  <a:srgbClr val="000000"/>
                </a:solidFill>
              </a:rPr>
              <a:t> of ALL cancers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1" name="Google Shape;341;p28"/>
          <p:cNvSpPr txBox="1"/>
          <p:nvPr>
            <p:ph idx="1" type="body"/>
          </p:nvPr>
        </p:nvSpPr>
        <p:spPr>
          <a:xfrm>
            <a:off x="1303800" y="1343750"/>
            <a:ext cx="7030500" cy="31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Oxygen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deep breathing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 Acidity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green foods/drinks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 Toxins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Detox program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 u="sng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Weakened immune system</a:t>
            </a:r>
            <a:r>
              <a:rPr lang="en" sz="2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cancer-fighting diet &amp; supplements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4490050" y="1432900"/>
            <a:ext cx="4260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8"/>
          <p:cNvSpPr/>
          <p:nvPr/>
        </p:nvSpPr>
        <p:spPr>
          <a:xfrm>
            <a:off x="4490050" y="2063850"/>
            <a:ext cx="4260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"/>
          <p:cNvSpPr/>
          <p:nvPr/>
        </p:nvSpPr>
        <p:spPr>
          <a:xfrm>
            <a:off x="4490050" y="2694800"/>
            <a:ext cx="4260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"/>
          <p:cNvSpPr/>
          <p:nvPr/>
        </p:nvSpPr>
        <p:spPr>
          <a:xfrm>
            <a:off x="1391250" y="3954875"/>
            <a:ext cx="4260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Heal Your Gut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51" name="Google Shape;351;p29"/>
          <p:cNvSpPr txBox="1"/>
          <p:nvPr>
            <p:ph idx="1" type="body"/>
          </p:nvPr>
        </p:nvSpPr>
        <p:spPr>
          <a:xfrm>
            <a:off x="929025" y="1360125"/>
            <a:ext cx="7833000" cy="31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“All disease begins in the gut.” -Hippocrates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- 70-80% of our immune system in the gut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uman gut a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pprox 100 trillion microorganisms,        “gut microbiota.”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heal the gut = boost immunity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to heal your Gut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7" name="Google Shape;357;p30"/>
          <p:cNvSpPr txBox="1"/>
          <p:nvPr>
            <p:ph idx="1" type="body"/>
          </p:nvPr>
        </p:nvSpPr>
        <p:spPr>
          <a:xfrm>
            <a:off x="1303800" y="1458450"/>
            <a:ext cx="7327200" cy="30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Whole, natural foods. Rich in veg &amp; fiber.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Incorporate bone broth.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Probiotics/probiotic rich foods.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intestinal pathogens.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Lifestyle- sleep, exercise &amp; stress mgmt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Ways to Boost the Immune System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63" name="Google Shape;363;p31"/>
          <p:cNvSpPr txBox="1"/>
          <p:nvPr>
            <p:ph idx="1" type="body"/>
          </p:nvPr>
        </p:nvSpPr>
        <p:spPr>
          <a:xfrm>
            <a:off x="1303800" y="1245425"/>
            <a:ext cx="3430500" cy="36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WATER!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 mgmt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Probiotics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*Bone broth*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1"/>
          <p:cNvSpPr txBox="1"/>
          <p:nvPr>
            <p:ph idx="2" type="body"/>
          </p:nvPr>
        </p:nvSpPr>
        <p:spPr>
          <a:xfrm>
            <a:off x="4903650" y="1245425"/>
            <a:ext cx="3792900" cy="32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Immune Boosting Herbs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*Essiac tea*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Cannabis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Mushrooms*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Fulvic acid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Vitamin D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Herbalism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70" name="Google Shape;370;p32"/>
          <p:cNvSpPr txBox="1"/>
          <p:nvPr>
            <p:ph idx="1" type="body"/>
          </p:nvPr>
        </p:nvSpPr>
        <p:spPr>
          <a:xfrm>
            <a:off x="1303800" y="1392900"/>
            <a:ext cx="7501800" cy="31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China, India, Egypt and N.A for centuries.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Herbal remedies – seeds, berries, roots, leaves, bark or flowers of a plant.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onsumed in teas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tinctures and topical treatments.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 medicines, extremely therapeutic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Herbs for Cancer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1303800" y="1507625"/>
            <a:ext cx="70305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Turmeric (curcumin)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Essiac tea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Cannabis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Artemisinin (Wormwood)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Mushrooms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