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Nunito"/>
      <p:regular r:id="rId32"/>
      <p:bold r:id="rId33"/>
      <p:italic r:id="rId34"/>
      <p:boldItalic r:id="rId35"/>
    </p:embeddedFont>
    <p:embeddedFont>
      <p:font typeface="Maven Pro"/>
      <p:regular r:id="rId36"/>
      <p:bold r:id="rId37"/>
    </p:embeddedFont>
    <p:embeddedFont>
      <p:font typeface="Dancing Script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Nunito-bold.fntdata"/><Relationship Id="rId10" Type="http://schemas.openxmlformats.org/officeDocument/2006/relationships/slide" Target="slides/slide4.xml"/><Relationship Id="rId32" Type="http://schemas.openxmlformats.org/officeDocument/2006/relationships/font" Target="fonts/Nunito-regular.fntdata"/><Relationship Id="rId13" Type="http://schemas.openxmlformats.org/officeDocument/2006/relationships/slide" Target="slides/slide7.xml"/><Relationship Id="rId35" Type="http://schemas.openxmlformats.org/officeDocument/2006/relationships/font" Target="fonts/Nunito-boldItalic.fntdata"/><Relationship Id="rId12" Type="http://schemas.openxmlformats.org/officeDocument/2006/relationships/slide" Target="slides/slide6.xml"/><Relationship Id="rId34" Type="http://schemas.openxmlformats.org/officeDocument/2006/relationships/font" Target="fonts/Nunito-italic.fntdata"/><Relationship Id="rId15" Type="http://schemas.openxmlformats.org/officeDocument/2006/relationships/slide" Target="slides/slide9.xml"/><Relationship Id="rId37" Type="http://schemas.openxmlformats.org/officeDocument/2006/relationships/font" Target="fonts/MavenPro-bold.fntdata"/><Relationship Id="rId14" Type="http://schemas.openxmlformats.org/officeDocument/2006/relationships/slide" Target="slides/slide8.xml"/><Relationship Id="rId36" Type="http://schemas.openxmlformats.org/officeDocument/2006/relationships/font" Target="fonts/MavenPro-regular.fntdata"/><Relationship Id="rId17" Type="http://schemas.openxmlformats.org/officeDocument/2006/relationships/slide" Target="slides/slide11.xml"/><Relationship Id="rId39" Type="http://schemas.openxmlformats.org/officeDocument/2006/relationships/font" Target="fonts/DancingScript-bold.fntdata"/><Relationship Id="rId16" Type="http://schemas.openxmlformats.org/officeDocument/2006/relationships/slide" Target="slides/slide10.xml"/><Relationship Id="rId38" Type="http://schemas.openxmlformats.org/officeDocument/2006/relationships/font" Target="fonts/DancingScript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60b034d1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60b034d1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0b034d19a_0_5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0b034d19a_0_5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0b034d19a_0_5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60b034d19a_0_5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60b034d19a_0_5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60b034d19a_0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60b034d19a_0_5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60b034d19a_0_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60b034d19a_0_5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60b034d19a_0_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0b034d19a_0_6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60b034d19a_0_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60b034d19a_0_6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60b034d19a_0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60b034d19a_0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60b034d19a_0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60b034d19a_0_6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60b034d19a_0_6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60b034d19a_0_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60b034d19a_0_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0b034d19a_0_6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0b034d19a_0_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60b034d19a_0_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60b034d19a_0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60b034d19a_0_6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60b034d19a_0_6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60b034d19a_0_9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60b034d19a_0_9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60b034d19a_0_9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60b034d19a_0_9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60b034d19a_0_9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60b034d19a_0_9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60b034d19a_0_9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60b034d19a_0_9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0b034d19a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60b034d19a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60b034d19a_0_5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60b034d19a_0_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60b034d19a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60b034d19a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0b034d19a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60b034d19a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60b034d19a_0_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60b034d19a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60b034d19a_0_5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60b034d19a_0_5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4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56" name="Google Shape;56;p14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57" name="Google Shape;57;p14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14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" name="Google Shape;59;p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60" name="Google Shape;60;p14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14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14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" name="Google Shape;63;p14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64" name="Google Shape;64;p14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14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14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14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" name="Google Shape;68;p14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69" name="Google Shape;69;p1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14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14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14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14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4" name="Google Shape;74;p14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75" name="Google Shape;75;p14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7" name="Google Shape;77;p14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78" name="Google Shape;78;p14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1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14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1" name="Google Shape;81;p14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2" name="Google Shape;82;p14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83" name="Google Shape;83;p14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4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5" name="Google Shape;85;p14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14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5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96" name="Google Shape;96;p15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97" name="Google Shape;97;p15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15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9" name="Google Shape;99;p15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100" name="Google Shape;100;p1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5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" name="Google Shape;103;p15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104" name="Google Shape;104;p15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8" name="Google Shape;108;p15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109" name="Google Shape;109;p15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110" name="Google Shape;110;p1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" name="Google Shape;112;p15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113" name="Google Shape;113;p15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5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5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" name="Google Shape;116;p15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117" name="Google Shape;117;p15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1" name="Google Shape;121;p15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122" name="Google Shape;122;p15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7" name="Google Shape;127;p15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p1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31" name="Google Shape;131;p1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Google Shape;133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38" name="Google Shape;138;p1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3" name="Google Shape;143;p1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1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46" name="Google Shape;146;p1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" name="Google Shape;148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9" name="Google Shape;149;p1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52" name="Google Shape;152;p1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1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6" name="Google Shape;156;p1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20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59" name="Google Shape;159;p20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60" name="Google Shape;160;p20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20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20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20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64" name="Google Shape;164;p20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7" name="Google Shape;167;p20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68" name="Google Shape;168;p20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20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0" name="Google Shape;170;p20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1" name="Google Shape;171;p2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1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74" name="Google Shape;174;p2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1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" name="Google Shape;176;p2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7" name="Google Shape;177;p21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8" name="Google Shape;178;p21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9" name="Google Shape;179;p2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22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82" name="Google Shape;182;p22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" name="Google Shape;184;p22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85" name="Google Shape;185;p2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23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88" name="Google Shape;188;p2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89" name="Google Shape;189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3" name="Google Shape;193;p23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94" name="Google Shape;194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23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9" name="Google Shape;199;p23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200" name="Google Shape;200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4" name="Google Shape;204;p23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205" name="Google Shape;205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2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209" name="Google Shape;209;p23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23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23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23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23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23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215" name="Google Shape;215;p23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23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23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2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23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220" name="Google Shape;220;p23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23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23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23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224" name="Google Shape;224;p23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23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9" name="Google Shape;229;p23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230" name="Google Shape;230;p23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23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23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23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235" name="Google Shape;235;p23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23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23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240" name="Google Shape;240;p23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23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23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23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244" name="Google Shape;244;p23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8" name="Google Shape;248;p2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49" name="Google Shape;249;p23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23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23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23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3" name="Google Shape;253;p23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54" name="Google Shape;254;p23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23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23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2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23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60" name="Google Shape;260;p23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23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4" name="Google Shape;264;p23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65" name="Google Shape;265;p23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23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23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8" name="Google Shape;268;p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69" name="Google Shape;269;p23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23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3" name="Google Shape;273;p23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74" name="Google Shape;274;p23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23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23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2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9" name="Google Shape;279;p23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80" name="Google Shape;280;p23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23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23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23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4" name="Google Shape;284;p23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85" name="Google Shape;285;p23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23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23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8" name="Google Shape;288;p2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89" name="Google Shape;289;p23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23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23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23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23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4" name="Google Shape;294;p23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95" name="Google Shape;295;p23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23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9" name="Google Shape;299;p23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300" name="Google Shape;300;p23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23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23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23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4" name="Google Shape;304;p23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305" name="Google Shape;305;p23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23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23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8" name="Google Shape;308;p2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309" name="Google Shape;309;p23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23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23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23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13" name="Google Shape;313;p23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4" name="Google Shape;314;p23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5" name="Google Shape;315;p2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5DA7A"/>
            </a:gs>
            <a:gs pos="100000">
              <a:srgbClr val="0E5E37"/>
            </a:gs>
          </a:gsLst>
          <a:lin ang="5400012" scaled="0"/>
        </a:gra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 txBox="1"/>
          <p:nvPr>
            <p:ph type="ctrTitle"/>
          </p:nvPr>
        </p:nvSpPr>
        <p:spPr>
          <a:xfrm>
            <a:off x="213375" y="425275"/>
            <a:ext cx="5891400" cy="12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Cancer Reset</a:t>
            </a:r>
            <a:endParaRPr sz="750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323" name="Google Shape;323;p25"/>
          <p:cNvSpPr txBox="1"/>
          <p:nvPr>
            <p:ph idx="1" type="subTitle"/>
          </p:nvPr>
        </p:nvSpPr>
        <p:spPr>
          <a:xfrm>
            <a:off x="856775" y="2056050"/>
            <a:ext cx="4255500" cy="10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Powerful cancer-fighting strategies to activate deep healing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ORGAN DETOX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77" name="Google Shape;377;p34"/>
          <p:cNvSpPr txBox="1"/>
          <p:nvPr>
            <p:ph idx="1" type="body"/>
          </p:nvPr>
        </p:nvSpPr>
        <p:spPr>
          <a:xfrm>
            <a:off x="1303800" y="1597875"/>
            <a:ext cx="7474800" cy="30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Liver, colon, lungs, kidneys, skin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 &amp; Lymph system included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Cleansing restores function &amp; health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Order is important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ORGAN DETOX- COLON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83" name="Google Shape;383;p35"/>
          <p:cNvSpPr txBox="1"/>
          <p:nvPr>
            <p:ph idx="1" type="body"/>
          </p:nvPr>
        </p:nvSpPr>
        <p:spPr>
          <a:xfrm>
            <a:off x="1303800" y="1487275"/>
            <a:ext cx="7474800" cy="30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 tract= very important in removing toxins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 = collector &amp; eliminator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Lifestyle factors affect function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place to begin with organ detox 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ORGAN DETOX- COLON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89" name="Google Shape;389;p36"/>
          <p:cNvSpPr txBox="1"/>
          <p:nvPr>
            <p:ph idx="1" type="body"/>
          </p:nvPr>
        </p:nvSpPr>
        <p:spPr>
          <a:xfrm>
            <a:off x="1303800" y="1322150"/>
            <a:ext cx="7474800" cy="32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Fiber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Clay &amp; fiber cleanse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Enemas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Herbal formulae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ORGAN DETOX- KIDNEYS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95" name="Google Shape;395;p37"/>
          <p:cNvSpPr txBox="1"/>
          <p:nvPr>
            <p:ph idx="1" type="body"/>
          </p:nvPr>
        </p:nvSpPr>
        <p:spPr>
          <a:xfrm>
            <a:off x="1081650" y="1322150"/>
            <a:ext cx="7474800" cy="32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Filtration system of toxins &amp; waste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health of ALL other organs- dependent on the proper functioning of the kidneys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Impacted by dehydration, poor diet, exercise, stress &amp; infections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ORGAN DETOX- KIDNEYS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401" name="Google Shape;401;p38"/>
          <p:cNvSpPr txBox="1"/>
          <p:nvPr>
            <p:ph idx="1" type="body"/>
          </p:nvPr>
        </p:nvSpPr>
        <p:spPr>
          <a:xfrm>
            <a:off x="1303800" y="1498750"/>
            <a:ext cx="7474800" cy="30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WATER! +lemon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Diet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Herbs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Exercise, saunas, hot baths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ORGAN DETOX- LIVER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407" name="Google Shape;407;p39"/>
          <p:cNvSpPr txBox="1"/>
          <p:nvPr>
            <p:ph idx="1" type="body"/>
          </p:nvPr>
        </p:nvSpPr>
        <p:spPr>
          <a:xfrm>
            <a:off x="1303800" y="1498750"/>
            <a:ext cx="7474800" cy="30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Major organ of digestion and assimilation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Detoxifies &amp; eliminates foreign chemicals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Filters blood from GI tract to rest of body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important organ for elimination of toxic waste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ORGAN DETOX- LIVER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413" name="Google Shape;413;p40"/>
          <p:cNvSpPr txBox="1"/>
          <p:nvPr>
            <p:ph idx="1" type="body"/>
          </p:nvPr>
        </p:nvSpPr>
        <p:spPr>
          <a:xfrm>
            <a:off x="1303800" y="1498750"/>
            <a:ext cx="7474800" cy="30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Liver flush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Coffee enema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Castor oil packs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Herbs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ORGAN DETOX- LUNGS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419" name="Google Shape;419;p41"/>
          <p:cNvSpPr txBox="1"/>
          <p:nvPr>
            <p:ph idx="1" type="body"/>
          </p:nvPr>
        </p:nvSpPr>
        <p:spPr>
          <a:xfrm>
            <a:off x="1303800" y="1498750"/>
            <a:ext cx="7474800" cy="30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Breathe!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Diet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Essential oils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ORGAN DETOX- SKIN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425" name="Google Shape;425;p42"/>
          <p:cNvSpPr txBox="1"/>
          <p:nvPr>
            <p:ph idx="1" type="body"/>
          </p:nvPr>
        </p:nvSpPr>
        <p:spPr>
          <a:xfrm>
            <a:off x="914100" y="1498750"/>
            <a:ext cx="7788000" cy="30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Largest organ of detoxification &amp; absorption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Protects other organs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Skin health impacted by: diet, poor diet, hormonal imbalance &amp; nutritional deficiencies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ORGAN DETOX- SKIN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431" name="Google Shape;431;p43"/>
          <p:cNvSpPr txBox="1"/>
          <p:nvPr>
            <p:ph idx="1" type="body"/>
          </p:nvPr>
        </p:nvSpPr>
        <p:spPr>
          <a:xfrm>
            <a:off x="914100" y="1498750"/>
            <a:ext cx="7788000" cy="30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Diet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WATER!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Exercise/sweating/saunas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Dry brushing &amp; massage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Four Characteristics of ALL cancers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29" name="Google Shape;329;p26"/>
          <p:cNvSpPr txBox="1"/>
          <p:nvPr>
            <p:ph idx="1" type="body"/>
          </p:nvPr>
        </p:nvSpPr>
        <p:spPr>
          <a:xfrm>
            <a:off x="1303800" y="1343750"/>
            <a:ext cx="7030500" cy="31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Lack of Oxygen    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Excess Acidity  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Excess Toxins           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Weakened immune system 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ORGAN DETOX- LYMPH &amp; BLOOD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437" name="Google Shape;437;p44"/>
          <p:cNvSpPr txBox="1"/>
          <p:nvPr>
            <p:ph idx="1" type="body"/>
          </p:nvPr>
        </p:nvSpPr>
        <p:spPr>
          <a:xfrm>
            <a:off x="914100" y="1498750"/>
            <a:ext cx="7788000" cy="30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organs, but important role in detox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Lymph system powered by breathing, muscular contractions and exercise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ORGAN DETOX- LYMPH CLEANSE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443" name="Google Shape;443;p45"/>
          <p:cNvSpPr txBox="1"/>
          <p:nvPr>
            <p:ph idx="1" type="body"/>
          </p:nvPr>
        </p:nvSpPr>
        <p:spPr>
          <a:xfrm>
            <a:off x="914100" y="1498750"/>
            <a:ext cx="7788000" cy="30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Diet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Herbs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Exercise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Massage/Acupuncture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ORGAN DETOX- SUMMARY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449" name="Google Shape;449;p46"/>
          <p:cNvSpPr txBox="1"/>
          <p:nvPr>
            <p:ph idx="1" type="body"/>
          </p:nvPr>
        </p:nvSpPr>
        <p:spPr>
          <a:xfrm>
            <a:off x="914100" y="1498750"/>
            <a:ext cx="7788000" cy="30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connected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common strategies between organs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&amp; BREATH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*Order is important*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with an experienced practitioner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Advanced Treatments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455" name="Google Shape;455;p47"/>
          <p:cNvSpPr txBox="1"/>
          <p:nvPr>
            <p:ph idx="1" type="body"/>
          </p:nvPr>
        </p:nvSpPr>
        <p:spPr>
          <a:xfrm>
            <a:off x="914100" y="1498750"/>
            <a:ext cx="7788000" cy="30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Hyperbaric oxygen/ozone therapy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Hyperthermia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IV therapies: vit C, mistletoe, polyMVA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Stem cell therapy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Advanced Treatments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461" name="Google Shape;461;p48"/>
          <p:cNvSpPr txBox="1"/>
          <p:nvPr>
            <p:ph idx="1" type="body"/>
          </p:nvPr>
        </p:nvSpPr>
        <p:spPr>
          <a:xfrm>
            <a:off x="914100" y="1498750"/>
            <a:ext cx="7788000" cy="30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Bio-resonance/RIFE machine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Photodynamic light therapy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Heavy metal testing/Chelation therapy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Dental toxins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425" y="152400"/>
            <a:ext cx="667914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Module 4: Advanced Techniques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35" name="Google Shape;335;p27"/>
          <p:cNvSpPr txBox="1"/>
          <p:nvPr>
            <p:ph idx="1" type="body"/>
          </p:nvPr>
        </p:nvSpPr>
        <p:spPr>
          <a:xfrm>
            <a:off x="1303800" y="1485025"/>
            <a:ext cx="7474800" cy="30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Fasting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Juicing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 detox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 to Dr. administered therapies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85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FASTING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46" name="Google Shape;346;p29"/>
          <p:cNvSpPr txBox="1"/>
          <p:nvPr>
            <p:ph idx="1" type="body"/>
          </p:nvPr>
        </p:nvSpPr>
        <p:spPr>
          <a:xfrm>
            <a:off x="1303800" y="1293775"/>
            <a:ext cx="7474800" cy="33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Abstinence from food, drink, or both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 &amp; rebalance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Helps the body heal &amp; resist disease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Extremely rapid method of detox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 for centuries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BENEFITS OF FASTING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52" name="Google Shape;352;p30"/>
          <p:cNvSpPr txBox="1"/>
          <p:nvPr>
            <p:ph idx="1" type="body"/>
          </p:nvPr>
        </p:nvSpPr>
        <p:spPr>
          <a:xfrm>
            <a:off x="1303800" y="1289125"/>
            <a:ext cx="7365900" cy="32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Accelerates the detox process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Boosts the immune system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Reduces inflammation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Cleanses the GI tract, improves digestion/assimilation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Increases energy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Activates stem cells of the immune system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Refreshes the mind and spirit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Improves chemotherapeutic effects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FASTING &amp; CHEMOTHERAPY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58" name="Google Shape;358;p31"/>
          <p:cNvSpPr txBox="1"/>
          <p:nvPr>
            <p:ph idx="1" type="body"/>
          </p:nvPr>
        </p:nvSpPr>
        <p:spPr>
          <a:xfrm>
            <a:off x="1303800" y="1293775"/>
            <a:ext cx="7474800" cy="30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Reduced side effects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Greater tolerance to treatment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Higher energy levels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Protective for healthy cells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Increased toxicity to cancer cells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FASTING TYPES 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64" name="Google Shape;364;p32"/>
          <p:cNvSpPr txBox="1"/>
          <p:nvPr>
            <p:ph idx="1" type="body"/>
          </p:nvPr>
        </p:nvSpPr>
        <p:spPr>
          <a:xfrm>
            <a:off x="1303800" y="1293775"/>
            <a:ext cx="7474800" cy="30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Intermittent fasting: 10-24hrs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Alternate day fasting 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Multi-day fasting:72 hour fast can reset your </a:t>
            </a:r>
            <a:r>
              <a:rPr b="1"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entire immune system</a:t>
            </a: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!!!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Juice/liquid fast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FASTING CONTRAINDICATIONS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70" name="Google Shape;370;p33"/>
          <p:cNvSpPr txBox="1"/>
          <p:nvPr>
            <p:ph idx="1" type="body"/>
          </p:nvPr>
        </p:nvSpPr>
        <p:spPr>
          <a:xfrm>
            <a:off x="930225" y="1475175"/>
            <a:ext cx="3788100" cy="28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 BP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Anemia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Bleeding ulcers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Gout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Certain medications, vitamins &amp; minerals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3"/>
          <p:cNvSpPr txBox="1"/>
          <p:nvPr>
            <p:ph idx="2" type="body"/>
          </p:nvPr>
        </p:nvSpPr>
        <p:spPr>
          <a:xfrm>
            <a:off x="4903650" y="1475175"/>
            <a:ext cx="3653100" cy="28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Diabetes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Liver &amp; kidney disease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Epilepsy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Ulcerative colitis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Certain types of cancer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