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Nunito"/>
      <p:regular r:id="rId23"/>
      <p:bold r:id="rId24"/>
      <p:italic r:id="rId25"/>
      <p:boldItalic r:id="rId26"/>
    </p:embeddedFont>
    <p:embeddedFont>
      <p:font typeface="Maven Pro"/>
      <p:regular r:id="rId27"/>
      <p:bold r:id="rId28"/>
    </p:embeddedFont>
    <p:embeddedFont>
      <p:font typeface="Dancing Script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Nunito-bold.fntdata"/><Relationship Id="rId23" Type="http://schemas.openxmlformats.org/officeDocument/2006/relationships/font" Target="fonts/Nuni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Nunito-boldItalic.fntdata"/><Relationship Id="rId25" Type="http://schemas.openxmlformats.org/officeDocument/2006/relationships/font" Target="fonts/Nunito-italic.fntdata"/><Relationship Id="rId28" Type="http://schemas.openxmlformats.org/officeDocument/2006/relationships/font" Target="fonts/MavenPro-bold.fntdata"/><Relationship Id="rId27" Type="http://schemas.openxmlformats.org/officeDocument/2006/relationships/font" Target="fonts/MavenPr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DancingScript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DancingScript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156b55d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156b55d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77c32af510adb1aa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77c32af510adb1aa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7c32af510adb1aa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77c32af510adb1aa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7c32af510adb1aa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7c32af510adb1aa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7c32af510adb1aa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77c32af510adb1aa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7c32af510adb1aa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77c32af510adb1aa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77c32af510adb1aa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77c32af510adb1aa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7c32af510adb1aa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7c32af510adb1aa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6156b55d81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6156b55d81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7c32af510adb1aa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7c32af510adb1aa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156b55d81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156b55d81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77c32af510adb1aa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77c32af510adb1aa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7c32af510adb1aa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7c32af510adb1aa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7c32af510adb1aa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7c32af510adb1aa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7c32af510adb1aa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7c32af510adb1aa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56" name="Google Shape;56;p14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57" name="Google Shape;57;p14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4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9" name="Google Shape;59;p1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60" name="Google Shape;60;p14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" name="Google Shape;63;p14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64" name="Google Shape;64;p14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" name="Google Shape;68;p14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69" name="Google Shape;69;p1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14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75" name="Google Shape;75;p1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7" name="Google Shape;77;p14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78" name="Google Shape;78;p14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1" name="Google Shape;81;p14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2" name="Google Shape;82;p14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83" name="Google Shape;83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5" name="Google Shape;85;p1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14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5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96" name="Google Shape;96;p1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97" name="Google Shape;97;p1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" name="Google Shape;99;p1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00" name="Google Shape;100;p1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" name="Google Shape;103;p1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04" name="Google Shape;104;p1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8" name="Google Shape;108;p15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109" name="Google Shape;109;p1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10" name="Google Shape;110;p1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" name="Google Shape;112;p1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13" name="Google Shape;113;p1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" name="Google Shape;116;p1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17" name="Google Shape;117;p1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" name="Google Shape;121;p1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22" name="Google Shape;122;p1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7" name="Google Shape;127;p15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1" name="Google Shape;131;p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38" name="Google Shape;138;p1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8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46" name="Google Shape;146;p1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2" name="Google Shape;152;p1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19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p19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20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59" name="Google Shape;159;p20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60" name="Google Shape;160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20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64" name="Google Shape;164;p20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p20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68" name="Google Shape;168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70" name="Google Shape;170;p20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1" name="Google Shape;171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4" name="Google Shape;174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21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p21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8" name="Google Shape;178;p21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9" name="Google Shape;179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2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82" name="Google Shape;182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3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88" name="Google Shape;188;p23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89" name="Google Shape;189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" name="Google Shape;193;p23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94" name="Google Shape;194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9" name="Google Shape;199;p23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200" name="Google Shape;200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" name="Google Shape;204;p23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205" name="Google Shape;205;p23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23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23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23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09" name="Google Shape;209;p23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23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23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23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23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15" name="Google Shape;215;p23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23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23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23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20" name="Google Shape;220;p23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23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23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23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24" name="Google Shape;224;p23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23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23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3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9" name="Google Shape;229;p23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30" name="Google Shape;230;p23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23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35" name="Google Shape;235;p23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23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40" name="Google Shape;240;p23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23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44" name="Google Shape;244;p23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8" name="Google Shape;248;p23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49" name="Google Shape;249;p23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Google Shape;253;p23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54" name="Google Shape;254;p23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23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23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23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23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23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60" name="Google Shape;260;p23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23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23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" name="Google Shape;263;p23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" name="Google Shape;264;p23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65" name="Google Shape;265;p23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23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23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8" name="Google Shape;268;p23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69" name="Google Shape;269;p23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23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23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3" name="Google Shape;273;p23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74" name="Google Shape;274;p23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23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23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23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23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9" name="Google Shape;279;p23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80" name="Google Shape;280;p23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23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23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23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4" name="Google Shape;284;p23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85" name="Google Shape;285;p23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23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23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8" name="Google Shape;288;p23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89" name="Google Shape;289;p23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23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" name="Google Shape;291;p23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23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23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4" name="Google Shape;294;p23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95" name="Google Shape;295;p23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23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23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23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9" name="Google Shape;299;p23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00" name="Google Shape;300;p23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23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23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23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" name="Google Shape;304;p23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05" name="Google Shape;305;p23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23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23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" name="Google Shape;308;p23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09" name="Google Shape;309;p23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23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23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23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13" name="Google Shape;313;p23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23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5" name="Google Shape;315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lin ang="5400012" scaled="0"/>
        </a:gra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ctrTitle"/>
          </p:nvPr>
        </p:nvSpPr>
        <p:spPr>
          <a:xfrm>
            <a:off x="213375" y="425275"/>
            <a:ext cx="5891400" cy="12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rgbClr val="FFFFFF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Cancer Reset</a:t>
            </a:r>
            <a:endParaRPr sz="7500">
              <a:solidFill>
                <a:srgbClr val="FFFFFF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sp>
        <p:nvSpPr>
          <p:cNvPr id="323" name="Google Shape;323;p25"/>
          <p:cNvSpPr txBox="1"/>
          <p:nvPr>
            <p:ph idx="1" type="subTitle"/>
          </p:nvPr>
        </p:nvSpPr>
        <p:spPr>
          <a:xfrm>
            <a:off x="856775" y="2056050"/>
            <a:ext cx="4255500" cy="10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Powerful cancer-fighting strategies to activate deep healing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/>
          <p:nvPr>
            <p:ph type="title"/>
          </p:nvPr>
        </p:nvSpPr>
        <p:spPr>
          <a:xfrm>
            <a:off x="1303800" y="598575"/>
            <a:ext cx="73980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EXERCISE: PSYCHOLOGICAL BENEFITS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76" name="Google Shape;376;p34"/>
          <p:cNvSpPr txBox="1"/>
          <p:nvPr>
            <p:ph idx="1" type="body"/>
          </p:nvPr>
        </p:nvSpPr>
        <p:spPr>
          <a:xfrm>
            <a:off x="817350" y="1273000"/>
            <a:ext cx="3916800" cy="3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mental health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sense of well-being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Elevates mood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Relieves depression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↓ </a:t>
            </a: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mental stress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↓ </a:t>
            </a: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tension &amp; anxiety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↓ anger &amp; hostility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4"/>
          <p:cNvSpPr txBox="1"/>
          <p:nvPr>
            <p:ph idx="2" type="body"/>
          </p:nvPr>
        </p:nvSpPr>
        <p:spPr>
          <a:xfrm>
            <a:off x="4903650" y="1273025"/>
            <a:ext cx="4008000" cy="36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memory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oxygen levels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Makes the mind more playful &amp; creative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self-confidence, image and esteem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Better quality of life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EXERCISE STRATEGIES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83" name="Google Shape;383;p35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Pick something you enjoy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Ideally 3-5x/week for 10-20 min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Aerobic: walking, swimming, cycling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Stretching: Yoga, Tai chi, Qi Gong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Shower immediately after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137" y="152400"/>
            <a:ext cx="54537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64138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3163" y="161925"/>
            <a:ext cx="4714875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LIFESTYLE: ENVIRONMENT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00" name="Google Shape;400;p38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Happy, healthy home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Personal hygiene &amp; cleaning products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Natural, reduced chemicals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Aromatherapy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LIFESTYLE: THERAPIES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406" name="Google Shape;406;p39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rt therapy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Laughter therapy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 therapy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Sound healing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The Cancer Reset Healing Program 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29" name="Google Shape;329;p26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Comprised of 4 major components: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A positive mental attitude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A health-promoting diet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Supplementary measures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" sz="280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 healthy lifestyle</a:t>
            </a:r>
            <a:endParaRPr sz="280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Module 5: Lifestyle measures 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35" name="Google Shape;335;p27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Cancer reset: detox &amp; rejuvenate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 &amp; rebalance: sleep, exercise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Circle of Life 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Lifestyle elements &amp; therapies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SLEEP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46" name="Google Shape;346;p29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Vital to health and healing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Detoxify &amp; repair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Boosts immune system, balances hormones, lowers inflammation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Melatonin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SLEEP STRATEGIES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57" name="Google Shape;357;p31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Make a priority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 sleep schedule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Technology-free room/time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Avoid full stomach &amp; stimulants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EXERCISE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63" name="Google Shape;363;p32"/>
          <p:cNvSpPr txBox="1"/>
          <p:nvPr>
            <p:ph idx="1" type="body"/>
          </p:nvPr>
        </p:nvSpPr>
        <p:spPr>
          <a:xfrm>
            <a:off x="1380000" y="1382225"/>
            <a:ext cx="7030500" cy="32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Powerful tool for detoxifying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Cleansing &amp; balancing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Strongly influences health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Mind-body connection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"/>
          <p:cNvSpPr txBox="1"/>
          <p:nvPr>
            <p:ph type="title"/>
          </p:nvPr>
        </p:nvSpPr>
        <p:spPr>
          <a:xfrm>
            <a:off x="1223250" y="644550"/>
            <a:ext cx="76884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EXERCISE: PHYSICAL BENEFITS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369" name="Google Shape;369;p33"/>
          <p:cNvSpPr txBox="1"/>
          <p:nvPr>
            <p:ph idx="1" type="body"/>
          </p:nvPr>
        </p:nvSpPr>
        <p:spPr>
          <a:xfrm>
            <a:off x="833475" y="1402000"/>
            <a:ext cx="3916800" cy="3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Immune boosting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lymph circulation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 blood flow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Strengthens lung capacity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</a:t>
            </a:r>
            <a:r>
              <a:rPr lang="en" sz="2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muscle flexibility &amp; strength, endurance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3"/>
          <p:cNvSpPr txBox="1"/>
          <p:nvPr>
            <p:ph idx="2" type="body"/>
          </p:nvPr>
        </p:nvSpPr>
        <p:spPr>
          <a:xfrm>
            <a:off x="4903650" y="1401925"/>
            <a:ext cx="4008000" cy="3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bone structure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Balances blood sugar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↓ Nausea &amp; fatigue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↓ pain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Weight-reduction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Lowers BP</a:t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