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raunces Light" charset="1" panose="00000000000000000000"/>
      <p:regular r:id="rId16"/>
    </p:embeddedFont>
    <p:embeddedFont>
      <p:font typeface="Fraunces Light Italics" charset="1" panose="00000000000000000000"/>
      <p:regular r:id="rId17"/>
    </p:embeddedFont>
    <p:embeddedFont>
      <p:font typeface="Fraunces" charset="1" panose="00000000000000000000"/>
      <p:regular r:id="rId18"/>
    </p:embeddedFont>
    <p:embeddedFont>
      <p:font typeface="Fraunces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35543" y="3211459"/>
            <a:ext cx="17616913" cy="312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spc="-480">
                <a:solidFill>
                  <a:srgbClr val="36211B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BEHANDLING AF SKRIVEBLOKERING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010259" y="6268984"/>
            <a:ext cx="1226748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Light Italics"/>
                <a:ea typeface="Fraunces Light Italics"/>
                <a:cs typeface="Fraunces Light Italics"/>
                <a:sym typeface="Fraunces Light Italics"/>
              </a:rPr>
              <a:t>OPLÆG MED JUTTA MARIE  JESSEN OG NADIA ZARLING KAMEL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156857"/>
            <a:ext cx="18332096" cy="14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TAK FOR I AFTEN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0391" y="5741806"/>
            <a:ext cx="15147217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Skriv hvis du har spørgsmål eller indsigter du gerne vil dele. 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Mange tak for din tid.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Vi sender et spørgeskema ud og håber du vil bruge et par minutter på at udfylde det. Tak. 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57300"/>
            <a:ext cx="18332096" cy="160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2000" spc="-480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PRAKTISK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210878"/>
            <a:ext cx="15147217" cy="601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i="true" spc="-136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Spørgeskemaet bruger vi til at optimere det her oplæg, udbrede kendskabet og forske.  Vi sender et ud efterfølgende. Tusind tak for at udfylde det.</a:t>
            </a:r>
          </a:p>
          <a:p>
            <a:pPr algn="l">
              <a:lnSpc>
                <a:spcPts val="4760"/>
              </a:lnSpc>
            </a:pPr>
          </a:p>
          <a:p>
            <a:pPr algn="l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i="true" spc="-136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Optagelsen bliver sendt ud efterfølgende, så hvis du har tekniske problemer kan du se den der.  </a:t>
            </a:r>
          </a:p>
          <a:p>
            <a:pPr algn="l">
              <a:lnSpc>
                <a:spcPts val="4760"/>
              </a:lnSpc>
            </a:pPr>
            <a:r>
              <a:rPr lang="en-US" sz="3400" i="true" spc="-136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 </a:t>
            </a:r>
          </a:p>
          <a:p>
            <a:pPr algn="l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i="true" spc="-136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Anonymitet - Hvis du ønsker at være anonymt så kan du fjerne dit navn og billede</a:t>
            </a:r>
          </a:p>
          <a:p>
            <a:pPr algn="l">
              <a:lnSpc>
                <a:spcPts val="4760"/>
              </a:lnSpc>
            </a:pPr>
          </a:p>
          <a:p>
            <a:pPr algn="l" marL="734061" indent="-367031" lvl="1">
              <a:lnSpc>
                <a:spcPts val="4760"/>
              </a:lnSpc>
              <a:buFont typeface="Arial"/>
              <a:buChar char="•"/>
            </a:pPr>
            <a:r>
              <a:rPr lang="en-US" sz="3400" i="true" spc="-136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Skriv meget gerne spørgsmål eller indsigter i chatten - vi kigger på dem til sidst. </a:t>
            </a:r>
          </a:p>
          <a:p>
            <a:pPr algn="l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629150"/>
            <a:ext cx="18332096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 spc="-359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INTRODUKTION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3416087" y="5420765"/>
            <a:ext cx="4871913" cy="5865927"/>
          </a:xfrm>
          <a:custGeom>
            <a:avLst/>
            <a:gdLst/>
            <a:ahLst/>
            <a:cxnLst/>
            <a:rect r="r" b="b" t="t" l="l"/>
            <a:pathLst>
              <a:path h="5865927" w="4871913">
                <a:moveTo>
                  <a:pt x="0" y="0"/>
                </a:moveTo>
                <a:lnTo>
                  <a:pt x="4871913" y="0"/>
                </a:lnTo>
                <a:lnTo>
                  <a:pt x="4871913" y="5865927"/>
                </a:lnTo>
                <a:lnTo>
                  <a:pt x="0" y="586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581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16087" y="0"/>
            <a:ext cx="4871913" cy="5420765"/>
          </a:xfrm>
          <a:custGeom>
            <a:avLst/>
            <a:gdLst/>
            <a:ahLst/>
            <a:cxnLst/>
            <a:rect r="r" b="b" t="t" l="l"/>
            <a:pathLst>
              <a:path h="5420765" w="4871913">
                <a:moveTo>
                  <a:pt x="0" y="0"/>
                </a:moveTo>
                <a:lnTo>
                  <a:pt x="4871913" y="0"/>
                </a:lnTo>
                <a:lnTo>
                  <a:pt x="4871913" y="5420765"/>
                </a:lnTo>
                <a:lnTo>
                  <a:pt x="0" y="54207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2913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TRANSBIOLOGISK TRAUMETERAPI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647035"/>
            <a:ext cx="11734788" cy="4920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4"/>
              </a:lnSpc>
            </a:pP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Er en teknik, hvor vi banker på meridianpunkter for at forløse der underliggende årsager bag fysiske og psykiske symptomer.</a:t>
            </a: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 </a:t>
            </a:r>
          </a:p>
          <a:p>
            <a:pPr algn="l">
              <a:lnSpc>
                <a:spcPts val="3904"/>
              </a:lnSpc>
            </a:pPr>
          </a:p>
          <a:p>
            <a:pPr algn="l">
              <a:lnSpc>
                <a:spcPts val="3904"/>
              </a:lnSpc>
            </a:pP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I dag kommer vi til at banke på nogle punkter på kroppen. </a:t>
            </a:r>
          </a:p>
          <a:p>
            <a:pPr algn="l">
              <a:lnSpc>
                <a:spcPts val="3904"/>
              </a:lnSpc>
            </a:pPr>
          </a:p>
          <a:p>
            <a:pPr algn="l" marL="602140" indent="-301070" lvl="1">
              <a:lnSpc>
                <a:spcPts val="3904"/>
              </a:lnSpc>
              <a:buAutoNum type="arabicPeriod" startAt="1"/>
            </a:pP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Bank med! Du får mest ud af denne aften hvis du kopierer det, vi banker på i fællesskab. </a:t>
            </a:r>
          </a:p>
          <a:p>
            <a:pPr algn="l" marL="602140" indent="-301070" lvl="1">
              <a:lnSpc>
                <a:spcPts val="3904"/>
              </a:lnSpc>
              <a:buAutoNum type="arabicPeriod" startAt="1"/>
            </a:pP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 Når vi er mange i en gruppe, forstærker det effekten. </a:t>
            </a:r>
          </a:p>
          <a:p>
            <a:pPr algn="l" marL="602140" indent="-301070" lvl="1">
              <a:lnSpc>
                <a:spcPts val="3904"/>
              </a:lnSpc>
              <a:buAutoNum type="arabicPeriod" startAt="1"/>
            </a:pPr>
            <a:r>
              <a:rPr lang="en-US" sz="2788" i="true" spc="-111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 Bank blidt</a:t>
            </a:r>
          </a:p>
          <a:p>
            <a:pPr algn="l">
              <a:lnSpc>
                <a:spcPts val="3904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43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 Light"/>
                <a:ea typeface="Fraunces Light"/>
                <a:cs typeface="Fraunces Light"/>
                <a:sym typeface="Fraunces Light"/>
              </a:rPr>
              <a:t>DEN FØLELSESMÆSSIGE ÅRSAG BAG SKRIVBLOKERINGER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6027556"/>
            <a:ext cx="15147217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spc="-144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Hvorfor vasker du tøj i stedet for at skrive?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Kan være alle typer traumer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Kan også handle om at føle dig truet på din overlevelse. 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Det kan evt. være det, du skriver, der trigger dig. 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Det kan også være andre ting i dit liv.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14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2-MINUTTERS LINDRING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0391" y="4823324"/>
            <a:ext cx="15147217" cy="12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Et værktøj du kan bruge, når du skal skrive. 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Husk at bruge 5 minutter på det og at fokusere på ubehaget. 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14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GUIDET FORLØSNING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788876"/>
            <a:ext cx="15147217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Hvad er den følelsesmæssige årsag bag din skriveblokering?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Hvornår startede den?</a:t>
            </a: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Hvad skete der i dit liv lige der?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14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DEMO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0391" y="4823324"/>
            <a:ext cx="15147217" cy="188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Er der en der vil være fokusperson?</a:t>
            </a:r>
          </a:p>
          <a:p>
            <a:pPr algn="l">
              <a:lnSpc>
                <a:spcPts val="5040"/>
              </a:lnSpc>
            </a:pPr>
          </a:p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Vi andre banker med for at støtte helingen og for selv at hele det i os selv. 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FDD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38250"/>
            <a:ext cx="18332096" cy="149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11200" spc="-448">
                <a:solidFill>
                  <a:srgbClr val="36211B"/>
                </a:solidFill>
                <a:latin typeface="Fraunces"/>
                <a:ea typeface="Fraunces"/>
                <a:cs typeface="Fraunces"/>
                <a:sym typeface="Fraunces"/>
              </a:rPr>
              <a:t>SPØRGSMÅL?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0391" y="4823324"/>
            <a:ext cx="15147217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i="true" spc="-144">
                <a:solidFill>
                  <a:srgbClr val="36211B"/>
                </a:solidFill>
                <a:latin typeface="Fraunces Italics"/>
                <a:ea typeface="Fraunces Italics"/>
                <a:cs typeface="Fraunces Italics"/>
                <a:sym typeface="Fraunces Italics"/>
              </a:rPr>
              <a:t>Skriv hvis du har spørgsmål eller.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DAGRaFPdiqg</dc:identifier>
  <dcterms:modified xsi:type="dcterms:W3CDTF">2011-08-01T06:04:30Z</dcterms:modified>
  <cp:revision>1</cp:revision>
  <dc:title>Kopi af BEHANDLING AF ALLERGI</dc:title>
</cp:coreProperties>
</file>