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3425" r:id="rId5"/>
    <p:sldId id="3418" r:id="rId6"/>
    <p:sldId id="3153" r:id="rId7"/>
    <p:sldId id="3423" r:id="rId8"/>
    <p:sldId id="3092" r:id="rId9"/>
    <p:sldId id="3426" r:id="rId10"/>
    <p:sldId id="3428" r:id="rId11"/>
    <p:sldId id="3429" r:id="rId12"/>
    <p:sldId id="3430" r:id="rId13"/>
    <p:sldId id="3427" r:id="rId14"/>
    <p:sldId id="3440" r:id="rId15"/>
    <p:sldId id="3441" r:id="rId16"/>
    <p:sldId id="3442" r:id="rId17"/>
    <p:sldId id="3443" r:id="rId18"/>
    <p:sldId id="3504" r:id="rId1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95D96501-F2E3-45A3-9CDB-FA658AE137FB}">
          <p14:sldIdLst>
            <p14:sldId id="3425"/>
          </p14:sldIdLst>
        </p14:section>
        <p14:section name="20 min. Velkomst og Håb" id="{F521FF73-C93D-47A0-9610-D72601162055}">
          <p14:sldIdLst>
            <p14:sldId id="3418"/>
            <p14:sldId id="3153"/>
            <p14:sldId id="3423"/>
            <p14:sldId id="3092"/>
          </p14:sldIdLst>
        </p14:section>
        <p14:section name="45 min. Opsamling på feltmodul" id="{84FA5E26-FF1C-4F2C-92AB-3A4CE5B6906F}">
          <p14:sldIdLst>
            <p14:sldId id="3426"/>
            <p14:sldId id="3428"/>
            <p14:sldId id="3429"/>
            <p14:sldId id="3430"/>
            <p14:sldId id="3427"/>
          </p14:sldIdLst>
        </p14:section>
        <p14:section name="10 min. Pause" id="{352AB897-7935-4ED1-A952-42B68DCEEAAB}">
          <p14:sldIdLst>
            <p14:sldId id="3440"/>
          </p14:sldIdLst>
        </p14:section>
        <p14:section name="45 min. Næste skridt" id="{42D032F0-740B-4B03-A55B-B8C477A039A0}">
          <p14:sldIdLst>
            <p14:sldId id="3441"/>
            <p14:sldId id="3442"/>
            <p14:sldId id="3443"/>
            <p14:sldId id="350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E5F6"/>
    <a:srgbClr val="7DB7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9BE93F-63D8-425C-A572-D11B0DA8C341}" v="228" dt="2025-10-02T10:37:34.5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12" autoAdjust="0"/>
    <p:restoredTop sz="76327" autoAdjust="0"/>
  </p:normalViewPr>
  <p:slideViewPr>
    <p:cSldViewPr snapToGrid="0">
      <p:cViewPr varScale="1">
        <p:scale>
          <a:sx n="96" d="100"/>
          <a:sy n="96" d="100"/>
        </p:scale>
        <p:origin x="143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Hasle" userId="0a99106d-08e7-4523-86d2-7601ef91da0a" providerId="ADAL" clId="{27F9B129-13CD-4AF2-8383-989EA4D973EA}"/>
    <pc:docChg chg="undo custSel addSld delSld modSld delMainMaster addSection modSection">
      <pc:chgData name="Anna Hasle" userId="0a99106d-08e7-4523-86d2-7601ef91da0a" providerId="ADAL" clId="{27F9B129-13CD-4AF2-8383-989EA4D973EA}" dt="2025-10-06T08:56:34.077" v="5213" actId="20577"/>
      <pc:docMkLst>
        <pc:docMk/>
      </pc:docMkLst>
      <pc:sldChg chg="del">
        <pc:chgData name="Anna Hasle" userId="0a99106d-08e7-4523-86d2-7601ef91da0a" providerId="ADAL" clId="{27F9B129-13CD-4AF2-8383-989EA4D973EA}" dt="2025-09-29T08:52:44.445" v="3" actId="2696"/>
        <pc:sldMkLst>
          <pc:docMk/>
          <pc:sldMk cId="1427913237" sldId="256"/>
        </pc:sldMkLst>
      </pc:sldChg>
      <pc:sldChg chg="modSp add mod modNotesTx">
        <pc:chgData name="Anna Hasle" userId="0a99106d-08e7-4523-86d2-7601ef91da0a" providerId="ADAL" clId="{27F9B129-13CD-4AF2-8383-989EA4D973EA}" dt="2025-09-29T09:05:09.809" v="1044" actId="20577"/>
        <pc:sldMkLst>
          <pc:docMk/>
          <pc:sldMk cId="1452490520" sldId="3092"/>
        </pc:sldMkLst>
        <pc:spChg chg="mod">
          <ac:chgData name="Anna Hasle" userId="0a99106d-08e7-4523-86d2-7601ef91da0a" providerId="ADAL" clId="{27F9B129-13CD-4AF2-8383-989EA4D973EA}" dt="2025-09-29T09:00:22.320" v="414" actId="20577"/>
          <ac:spMkLst>
            <pc:docMk/>
            <pc:sldMk cId="1452490520" sldId="3092"/>
            <ac:spMk id="3" creationId="{FEEFCD77-066B-23E4-053F-BE92DD24FF41}"/>
          </ac:spMkLst>
        </pc:spChg>
        <pc:spChg chg="mod">
          <ac:chgData name="Anna Hasle" userId="0a99106d-08e7-4523-86d2-7601ef91da0a" providerId="ADAL" clId="{27F9B129-13CD-4AF2-8383-989EA4D973EA}" dt="2025-09-29T09:01:10.233" v="546" actId="20577"/>
          <ac:spMkLst>
            <pc:docMk/>
            <pc:sldMk cId="1452490520" sldId="3092"/>
            <ac:spMk id="4" creationId="{E5A6E021-A51A-3199-7EBB-E4083486680B}"/>
          </ac:spMkLst>
        </pc:spChg>
        <pc:picChg chg="mod">
          <ac:chgData name="Anna Hasle" userId="0a99106d-08e7-4523-86d2-7601ef91da0a" providerId="ADAL" clId="{27F9B129-13CD-4AF2-8383-989EA4D973EA}" dt="2025-09-29T09:01:01.310" v="527" actId="1076"/>
          <ac:picMkLst>
            <pc:docMk/>
            <pc:sldMk cId="1452490520" sldId="3092"/>
            <ac:picMk id="6" creationId="{9A013849-885D-4F33-7E7B-5E546F2CBC9C}"/>
          </ac:picMkLst>
        </pc:picChg>
      </pc:sldChg>
      <pc:sldChg chg="modSp add del mod setBg modNotesTx">
        <pc:chgData name="Anna Hasle" userId="0a99106d-08e7-4523-86d2-7601ef91da0a" providerId="ADAL" clId="{27F9B129-13CD-4AF2-8383-989EA4D973EA}" dt="2025-09-29T09:05:06.495" v="1040" actId="20577"/>
        <pc:sldMkLst>
          <pc:docMk/>
          <pc:sldMk cId="3252514757" sldId="3153"/>
        </pc:sldMkLst>
        <pc:spChg chg="mod">
          <ac:chgData name="Anna Hasle" userId="0a99106d-08e7-4523-86d2-7601ef91da0a" providerId="ADAL" clId="{27F9B129-13CD-4AF2-8383-989EA4D973EA}" dt="2025-09-29T08:55:55.217" v="111" actId="20577"/>
          <ac:spMkLst>
            <pc:docMk/>
            <pc:sldMk cId="3252514757" sldId="3153"/>
            <ac:spMk id="2" creationId="{4123BB8C-DA32-E4D7-2B7D-F57BAE38AA94}"/>
          </ac:spMkLst>
        </pc:spChg>
      </pc:sldChg>
      <pc:sldChg chg="addSp delSp modSp add del mod setBg modNotesTx">
        <pc:chgData name="Anna Hasle" userId="0a99106d-08e7-4523-86d2-7601ef91da0a" providerId="ADAL" clId="{27F9B129-13CD-4AF2-8383-989EA4D973EA}" dt="2025-09-29T09:05:00.176" v="1038" actId="20577"/>
        <pc:sldMkLst>
          <pc:docMk/>
          <pc:sldMk cId="2372706002" sldId="3418"/>
        </pc:sldMkLst>
        <pc:spChg chg="mod">
          <ac:chgData name="Anna Hasle" userId="0a99106d-08e7-4523-86d2-7601ef91da0a" providerId="ADAL" clId="{27F9B129-13CD-4AF2-8383-989EA4D973EA}" dt="2025-09-29T08:54:29.137" v="52" actId="20577"/>
          <ac:spMkLst>
            <pc:docMk/>
            <pc:sldMk cId="2372706002" sldId="3418"/>
            <ac:spMk id="23" creationId="{AC89048E-C243-D617-A609-77434D4B2FD3}"/>
          </ac:spMkLst>
        </pc:spChg>
        <pc:picChg chg="add mod">
          <ac:chgData name="Anna Hasle" userId="0a99106d-08e7-4523-86d2-7601ef91da0a" providerId="ADAL" clId="{27F9B129-13CD-4AF2-8383-989EA4D973EA}" dt="2025-09-29T08:55:12.513" v="64" actId="1076"/>
          <ac:picMkLst>
            <pc:docMk/>
            <pc:sldMk cId="2372706002" sldId="3418"/>
            <ac:picMk id="6" creationId="{D4929B10-13F0-A1B2-9992-E3DF83C101D7}"/>
          </ac:picMkLst>
        </pc:picChg>
      </pc:sldChg>
      <pc:sldChg chg="modSp add mod modAnim modNotesTx">
        <pc:chgData name="Anna Hasle" userId="0a99106d-08e7-4523-86d2-7601ef91da0a" providerId="ADAL" clId="{27F9B129-13CD-4AF2-8383-989EA4D973EA}" dt="2025-09-29T09:05:08.393" v="1042" actId="20577"/>
        <pc:sldMkLst>
          <pc:docMk/>
          <pc:sldMk cId="3284532904" sldId="3423"/>
        </pc:sldMkLst>
        <pc:spChg chg="mod">
          <ac:chgData name="Anna Hasle" userId="0a99106d-08e7-4523-86d2-7601ef91da0a" providerId="ADAL" clId="{27F9B129-13CD-4AF2-8383-989EA4D973EA}" dt="2025-09-29T08:58:39.251" v="296" actId="20577"/>
          <ac:spMkLst>
            <pc:docMk/>
            <pc:sldMk cId="3284532904" sldId="3423"/>
            <ac:spMk id="4" creationId="{F39E1BE4-E3C9-EF94-2EA2-3C3CA044109C}"/>
          </ac:spMkLst>
        </pc:spChg>
        <pc:spChg chg="mod">
          <ac:chgData name="Anna Hasle" userId="0a99106d-08e7-4523-86d2-7601ef91da0a" providerId="ADAL" clId="{27F9B129-13CD-4AF2-8383-989EA4D973EA}" dt="2025-09-29T08:59:02.028" v="356" actId="20577"/>
          <ac:spMkLst>
            <pc:docMk/>
            <pc:sldMk cId="3284532904" sldId="3423"/>
            <ac:spMk id="5" creationId="{68843223-A451-70EF-3391-1FE26BB4DF82}"/>
          </ac:spMkLst>
        </pc:spChg>
        <pc:spChg chg="mod">
          <ac:chgData name="Anna Hasle" userId="0a99106d-08e7-4523-86d2-7601ef91da0a" providerId="ADAL" clId="{27F9B129-13CD-4AF2-8383-989EA4D973EA}" dt="2025-09-29T08:58:05.290" v="243" actId="20577"/>
          <ac:spMkLst>
            <pc:docMk/>
            <pc:sldMk cId="3284532904" sldId="3423"/>
            <ac:spMk id="13" creationId="{971E707C-B53D-86AB-5412-A99A5A097B92}"/>
          </ac:spMkLst>
        </pc:spChg>
        <pc:spChg chg="mod">
          <ac:chgData name="Anna Hasle" userId="0a99106d-08e7-4523-86d2-7601ef91da0a" providerId="ADAL" clId="{27F9B129-13CD-4AF2-8383-989EA4D973EA}" dt="2025-09-29T08:58:30.935" v="293" actId="20577"/>
          <ac:spMkLst>
            <pc:docMk/>
            <pc:sldMk cId="3284532904" sldId="3423"/>
            <ac:spMk id="14" creationId="{60BFB628-CAC7-B8E9-2CAD-D343773EC45E}"/>
          </ac:spMkLst>
        </pc:spChg>
      </pc:sldChg>
      <pc:sldChg chg="new del">
        <pc:chgData name="Anna Hasle" userId="0a99106d-08e7-4523-86d2-7601ef91da0a" providerId="ADAL" clId="{27F9B129-13CD-4AF2-8383-989EA4D973EA}" dt="2025-09-29T08:56:45.420" v="125" actId="2696"/>
        <pc:sldMkLst>
          <pc:docMk/>
          <pc:sldMk cId="1863507991" sldId="3424"/>
        </pc:sldMkLst>
      </pc:sldChg>
      <pc:sldChg chg="addSp delSp modSp new mod">
        <pc:chgData name="Anna Hasle" userId="0a99106d-08e7-4523-86d2-7601ef91da0a" providerId="ADAL" clId="{27F9B129-13CD-4AF2-8383-989EA4D973EA}" dt="2025-10-06T08:56:34.077" v="5213" actId="20577"/>
        <pc:sldMkLst>
          <pc:docMk/>
          <pc:sldMk cId="3922694636" sldId="3425"/>
        </pc:sldMkLst>
        <pc:spChg chg="add del mod">
          <ac:chgData name="Anna Hasle" userId="0a99106d-08e7-4523-86d2-7601ef91da0a" providerId="ADAL" clId="{27F9B129-13CD-4AF2-8383-989EA4D973EA}" dt="2025-10-06T08:56:34.077" v="5213" actId="20577"/>
          <ac:spMkLst>
            <pc:docMk/>
            <pc:sldMk cId="3922694636" sldId="3425"/>
            <ac:spMk id="4" creationId="{A20320C9-063E-6627-3553-0EE13F00F4BF}"/>
          </ac:spMkLst>
        </pc:spChg>
      </pc:sldChg>
      <pc:sldChg chg="addSp delSp modSp add mod modNotesTx">
        <pc:chgData name="Anna Hasle" userId="0a99106d-08e7-4523-86d2-7601ef91da0a" providerId="ADAL" clId="{27F9B129-13CD-4AF2-8383-989EA4D973EA}" dt="2025-09-29T09:47:36.244" v="3672" actId="20577"/>
        <pc:sldMkLst>
          <pc:docMk/>
          <pc:sldMk cId="848282210" sldId="3426"/>
        </pc:sldMkLst>
        <pc:spChg chg="mod">
          <ac:chgData name="Anna Hasle" userId="0a99106d-08e7-4523-86d2-7601ef91da0a" providerId="ADAL" clId="{27F9B129-13CD-4AF2-8383-989EA4D973EA}" dt="2025-09-29T09:04:03.324" v="1031" actId="1076"/>
          <ac:spMkLst>
            <pc:docMk/>
            <pc:sldMk cId="848282210" sldId="3426"/>
            <ac:spMk id="2" creationId="{7FC8302B-5BEC-2A95-1BD9-F02699684D70}"/>
          </ac:spMkLst>
        </pc:spChg>
        <pc:picChg chg="add mod">
          <ac:chgData name="Anna Hasle" userId="0a99106d-08e7-4523-86d2-7601ef91da0a" providerId="ADAL" clId="{27F9B129-13CD-4AF2-8383-989EA4D973EA}" dt="2025-09-29T09:04:04.669" v="1032" actId="1076"/>
          <ac:picMkLst>
            <pc:docMk/>
            <pc:sldMk cId="848282210" sldId="3426"/>
            <ac:picMk id="6" creationId="{B4D81B05-972D-34D6-DFD2-12E598FF9053}"/>
          </ac:picMkLst>
        </pc:picChg>
      </pc:sldChg>
      <pc:sldChg chg="delSp modSp add del mod delAnim modAnim modNotesTx">
        <pc:chgData name="Anna Hasle" userId="0a99106d-08e7-4523-86d2-7601ef91da0a" providerId="ADAL" clId="{27F9B129-13CD-4AF2-8383-989EA4D973EA}" dt="2025-09-29T08:59:53.293" v="401" actId="2696"/>
        <pc:sldMkLst>
          <pc:docMk/>
          <pc:sldMk cId="4209008933" sldId="3426"/>
        </pc:sldMkLst>
      </pc:sldChg>
      <pc:sldChg chg="addSp delSp modSp add mod modNotesTx">
        <pc:chgData name="Anna Hasle" userId="0a99106d-08e7-4523-86d2-7601ef91da0a" providerId="ADAL" clId="{27F9B129-13CD-4AF2-8383-989EA4D973EA}" dt="2025-09-29T09:47:50.803" v="3692" actId="20577"/>
        <pc:sldMkLst>
          <pc:docMk/>
          <pc:sldMk cId="1665300869" sldId="3427"/>
        </pc:sldMkLst>
        <pc:spChg chg="mod">
          <ac:chgData name="Anna Hasle" userId="0a99106d-08e7-4523-86d2-7601ef91da0a" providerId="ADAL" clId="{27F9B129-13CD-4AF2-8383-989EA4D973EA}" dt="2025-09-29T09:36:50.648" v="3080" actId="1076"/>
          <ac:spMkLst>
            <pc:docMk/>
            <pc:sldMk cId="1665300869" sldId="3427"/>
            <ac:spMk id="3" creationId="{88566329-C720-AB1D-11F6-5770E601F9BE}"/>
          </ac:spMkLst>
        </pc:spChg>
        <pc:picChg chg="add mod">
          <ac:chgData name="Anna Hasle" userId="0a99106d-08e7-4523-86d2-7601ef91da0a" providerId="ADAL" clId="{27F9B129-13CD-4AF2-8383-989EA4D973EA}" dt="2025-09-29T09:36:40.946" v="3074" actId="1076"/>
          <ac:picMkLst>
            <pc:docMk/>
            <pc:sldMk cId="1665300869" sldId="3427"/>
            <ac:picMk id="8" creationId="{A0C6CD80-CD96-00E3-A556-05281316E9DF}"/>
          </ac:picMkLst>
        </pc:picChg>
      </pc:sldChg>
      <pc:sldChg chg="add del">
        <pc:chgData name="Anna Hasle" userId="0a99106d-08e7-4523-86d2-7601ef91da0a" providerId="ADAL" clId="{27F9B129-13CD-4AF2-8383-989EA4D973EA}" dt="2025-09-29T09:04:13.990" v="1034"/>
        <pc:sldMkLst>
          <pc:docMk/>
          <pc:sldMk cId="4161687400" sldId="3427"/>
        </pc:sldMkLst>
      </pc:sldChg>
      <pc:sldChg chg="addSp delSp modSp add mod modNotesTx">
        <pc:chgData name="Anna Hasle" userId="0a99106d-08e7-4523-86d2-7601ef91da0a" providerId="ADAL" clId="{27F9B129-13CD-4AF2-8383-989EA4D973EA}" dt="2025-09-29T09:47:39.847" v="3676" actId="20577"/>
        <pc:sldMkLst>
          <pc:docMk/>
          <pc:sldMk cId="3680523473" sldId="3428"/>
        </pc:sldMkLst>
        <pc:spChg chg="add mod">
          <ac:chgData name="Anna Hasle" userId="0a99106d-08e7-4523-86d2-7601ef91da0a" providerId="ADAL" clId="{27F9B129-13CD-4AF2-8383-989EA4D973EA}" dt="2025-09-29T09:13:48.591" v="1242" actId="1076"/>
          <ac:spMkLst>
            <pc:docMk/>
            <pc:sldMk cId="3680523473" sldId="3428"/>
            <ac:spMk id="3" creationId="{5618C979-F6D1-DBE7-EC29-E5EB4901898C}"/>
          </ac:spMkLst>
        </pc:spChg>
        <pc:picChg chg="add mod">
          <ac:chgData name="Anna Hasle" userId="0a99106d-08e7-4523-86d2-7601ef91da0a" providerId="ADAL" clId="{27F9B129-13CD-4AF2-8383-989EA4D973EA}" dt="2025-09-29T09:15:45.672" v="1522" actId="1076"/>
          <ac:picMkLst>
            <pc:docMk/>
            <pc:sldMk cId="3680523473" sldId="3428"/>
            <ac:picMk id="9" creationId="{97EE89B7-75A8-6B04-0058-AFE2E5FA36C4}"/>
          </ac:picMkLst>
        </pc:picChg>
        <pc:cxnChg chg="add mod">
          <ac:chgData name="Anna Hasle" userId="0a99106d-08e7-4523-86d2-7601ef91da0a" providerId="ADAL" clId="{27F9B129-13CD-4AF2-8383-989EA4D973EA}" dt="2025-09-29T09:14:02.416" v="1246" actId="208"/>
          <ac:cxnSpMkLst>
            <pc:docMk/>
            <pc:sldMk cId="3680523473" sldId="3428"/>
            <ac:cxnSpMk id="4" creationId="{B87DDD3C-7CDC-D63F-D1CB-0FE540C396B1}"/>
          </ac:cxnSpMkLst>
        </pc:cxnChg>
      </pc:sldChg>
      <pc:sldChg chg="addSp delSp modSp add mod modNotesTx">
        <pc:chgData name="Anna Hasle" userId="0a99106d-08e7-4523-86d2-7601ef91da0a" providerId="ADAL" clId="{27F9B129-13CD-4AF2-8383-989EA4D973EA}" dt="2025-09-29T09:47:43.243" v="3680" actId="20577"/>
        <pc:sldMkLst>
          <pc:docMk/>
          <pc:sldMk cId="2646345382" sldId="3429"/>
        </pc:sldMkLst>
        <pc:spChg chg="mod">
          <ac:chgData name="Anna Hasle" userId="0a99106d-08e7-4523-86d2-7601ef91da0a" providerId="ADAL" clId="{27F9B129-13CD-4AF2-8383-989EA4D973EA}" dt="2025-09-29T09:17:50.851" v="1872" actId="1076"/>
          <ac:spMkLst>
            <pc:docMk/>
            <pc:sldMk cId="2646345382" sldId="3429"/>
            <ac:spMk id="2" creationId="{3166BD09-7828-3591-759D-F14E094E6469}"/>
          </ac:spMkLst>
        </pc:spChg>
        <pc:spChg chg="mod">
          <ac:chgData name="Anna Hasle" userId="0a99106d-08e7-4523-86d2-7601ef91da0a" providerId="ADAL" clId="{27F9B129-13CD-4AF2-8383-989EA4D973EA}" dt="2025-09-29T09:20:41.155" v="1893" actId="20577"/>
          <ac:spMkLst>
            <pc:docMk/>
            <pc:sldMk cId="2646345382" sldId="3429"/>
            <ac:spMk id="3" creationId="{E1F30B0D-5F33-40C3-A763-8DF7E7C3E4B7}"/>
          </ac:spMkLst>
        </pc:spChg>
        <pc:spChg chg="add mod">
          <ac:chgData name="Anna Hasle" userId="0a99106d-08e7-4523-86d2-7601ef91da0a" providerId="ADAL" clId="{27F9B129-13CD-4AF2-8383-989EA4D973EA}" dt="2025-09-29T09:22:30.874" v="1972" actId="1076"/>
          <ac:spMkLst>
            <pc:docMk/>
            <pc:sldMk cId="2646345382" sldId="3429"/>
            <ac:spMk id="10" creationId="{B4ECC61F-C8DD-5D21-C1E9-E9B8A5B8F66E}"/>
          </ac:spMkLst>
        </pc:spChg>
        <pc:spChg chg="add mod">
          <ac:chgData name="Anna Hasle" userId="0a99106d-08e7-4523-86d2-7601ef91da0a" providerId="ADAL" clId="{27F9B129-13CD-4AF2-8383-989EA4D973EA}" dt="2025-09-29T09:22:58.440" v="1996" actId="1076"/>
          <ac:spMkLst>
            <pc:docMk/>
            <pc:sldMk cId="2646345382" sldId="3429"/>
            <ac:spMk id="11" creationId="{615C02BA-5D95-D7C2-C4E3-33340A57E160}"/>
          </ac:spMkLst>
        </pc:spChg>
        <pc:spChg chg="add mod">
          <ac:chgData name="Anna Hasle" userId="0a99106d-08e7-4523-86d2-7601ef91da0a" providerId="ADAL" clId="{27F9B129-13CD-4AF2-8383-989EA4D973EA}" dt="2025-09-29T09:23:18.611" v="2034" actId="688"/>
          <ac:spMkLst>
            <pc:docMk/>
            <pc:sldMk cId="2646345382" sldId="3429"/>
            <ac:spMk id="12" creationId="{2F98B74B-5618-FABF-FDF8-AB87F3FE08CD}"/>
          </ac:spMkLst>
        </pc:spChg>
        <pc:picChg chg="add mod">
          <ac:chgData name="Anna Hasle" userId="0a99106d-08e7-4523-86d2-7601ef91da0a" providerId="ADAL" clId="{27F9B129-13CD-4AF2-8383-989EA4D973EA}" dt="2025-09-29T09:17:10.602" v="1750"/>
          <ac:picMkLst>
            <pc:docMk/>
            <pc:sldMk cId="2646345382" sldId="3429"/>
            <ac:picMk id="6" creationId="{C1021714-D2C8-0C85-68A6-30A9F37FEA0B}"/>
          </ac:picMkLst>
        </pc:picChg>
        <pc:picChg chg="add mod">
          <ac:chgData name="Anna Hasle" userId="0a99106d-08e7-4523-86d2-7601ef91da0a" providerId="ADAL" clId="{27F9B129-13CD-4AF2-8383-989EA4D973EA}" dt="2025-09-29T09:22:40.496" v="1975" actId="1076"/>
          <ac:picMkLst>
            <pc:docMk/>
            <pc:sldMk cId="2646345382" sldId="3429"/>
            <ac:picMk id="7" creationId="{AD071DEF-43BD-B478-D96E-4CCC9639B976}"/>
          </ac:picMkLst>
        </pc:picChg>
        <pc:picChg chg="add mod">
          <ac:chgData name="Anna Hasle" userId="0a99106d-08e7-4523-86d2-7601ef91da0a" providerId="ADAL" clId="{27F9B129-13CD-4AF2-8383-989EA4D973EA}" dt="2025-09-29T09:21:30.695" v="1911"/>
          <ac:picMkLst>
            <pc:docMk/>
            <pc:sldMk cId="2646345382" sldId="3429"/>
            <ac:picMk id="8" creationId="{53121396-C051-EB72-EDDA-554BCA137747}"/>
          </ac:picMkLst>
        </pc:picChg>
        <pc:picChg chg="add mod">
          <ac:chgData name="Anna Hasle" userId="0a99106d-08e7-4523-86d2-7601ef91da0a" providerId="ADAL" clId="{27F9B129-13CD-4AF2-8383-989EA4D973EA}" dt="2025-09-29T09:21:22.402" v="1908" actId="1076"/>
          <ac:picMkLst>
            <pc:docMk/>
            <pc:sldMk cId="2646345382" sldId="3429"/>
            <ac:picMk id="1028" creationId="{E38587AB-204A-91A8-B8D7-0533EEB1AFB1}"/>
          </ac:picMkLst>
        </pc:picChg>
      </pc:sldChg>
      <pc:sldChg chg="addSp delSp modSp add mod modNotesTx">
        <pc:chgData name="Anna Hasle" userId="0a99106d-08e7-4523-86d2-7601ef91da0a" providerId="ADAL" clId="{27F9B129-13CD-4AF2-8383-989EA4D973EA}" dt="2025-09-29T09:47:45.896" v="3684" actId="20577"/>
        <pc:sldMkLst>
          <pc:docMk/>
          <pc:sldMk cId="407723041" sldId="3430"/>
        </pc:sldMkLst>
        <pc:spChg chg="mod">
          <ac:chgData name="Anna Hasle" userId="0a99106d-08e7-4523-86d2-7601ef91da0a" providerId="ADAL" clId="{27F9B129-13CD-4AF2-8383-989EA4D973EA}" dt="2025-09-29T09:24:33.863" v="2074" actId="1076"/>
          <ac:spMkLst>
            <pc:docMk/>
            <pc:sldMk cId="407723041" sldId="3430"/>
            <ac:spMk id="2" creationId="{33C0A029-5D48-DE8B-0BD1-84CDD67245C5}"/>
          </ac:spMkLst>
        </pc:spChg>
        <pc:spChg chg="mod">
          <ac:chgData name="Anna Hasle" userId="0a99106d-08e7-4523-86d2-7601ef91da0a" providerId="ADAL" clId="{27F9B129-13CD-4AF2-8383-989EA4D973EA}" dt="2025-09-29T09:25:33.867" v="2115" actId="113"/>
          <ac:spMkLst>
            <pc:docMk/>
            <pc:sldMk cId="407723041" sldId="3430"/>
            <ac:spMk id="3" creationId="{21F87EF1-4E7E-B01F-78A5-1095F0995B26}"/>
          </ac:spMkLst>
        </pc:spChg>
        <pc:spChg chg="add mod">
          <ac:chgData name="Anna Hasle" userId="0a99106d-08e7-4523-86d2-7601ef91da0a" providerId="ADAL" clId="{27F9B129-13CD-4AF2-8383-989EA4D973EA}" dt="2025-09-29T09:27:00.250" v="2162" actId="1076"/>
          <ac:spMkLst>
            <pc:docMk/>
            <pc:sldMk cId="407723041" sldId="3430"/>
            <ac:spMk id="9" creationId="{F084E9C0-9847-B929-9DCC-11694CF499DD}"/>
          </ac:spMkLst>
        </pc:spChg>
        <pc:spChg chg="add mod">
          <ac:chgData name="Anna Hasle" userId="0a99106d-08e7-4523-86d2-7601ef91da0a" providerId="ADAL" clId="{27F9B129-13CD-4AF2-8383-989EA4D973EA}" dt="2025-09-29T09:29:51.922" v="2357" actId="404"/>
          <ac:spMkLst>
            <pc:docMk/>
            <pc:sldMk cId="407723041" sldId="3430"/>
            <ac:spMk id="14" creationId="{33B44ED7-4F3F-EE00-A890-549D1B120FDC}"/>
          </ac:spMkLst>
        </pc:spChg>
        <pc:spChg chg="add mod">
          <ac:chgData name="Anna Hasle" userId="0a99106d-08e7-4523-86d2-7601ef91da0a" providerId="ADAL" clId="{27F9B129-13CD-4AF2-8383-989EA4D973EA}" dt="2025-09-29T09:29:54.470" v="2358" actId="404"/>
          <ac:spMkLst>
            <pc:docMk/>
            <pc:sldMk cId="407723041" sldId="3430"/>
            <ac:spMk id="15" creationId="{8F694485-8A69-7D64-798E-2C96C1F3A5A9}"/>
          </ac:spMkLst>
        </pc:spChg>
        <pc:spChg chg="add mod">
          <ac:chgData name="Anna Hasle" userId="0a99106d-08e7-4523-86d2-7601ef91da0a" providerId="ADAL" clId="{27F9B129-13CD-4AF2-8383-989EA4D973EA}" dt="2025-09-29T09:29:44.990" v="2354" actId="404"/>
          <ac:spMkLst>
            <pc:docMk/>
            <pc:sldMk cId="407723041" sldId="3430"/>
            <ac:spMk id="26" creationId="{C053F05B-A44B-3460-9074-E1425AFF039E}"/>
          </ac:spMkLst>
        </pc:spChg>
        <pc:spChg chg="add mod">
          <ac:chgData name="Anna Hasle" userId="0a99106d-08e7-4523-86d2-7601ef91da0a" providerId="ADAL" clId="{27F9B129-13CD-4AF2-8383-989EA4D973EA}" dt="2025-09-29T09:29:41.787" v="2353" actId="404"/>
          <ac:spMkLst>
            <pc:docMk/>
            <pc:sldMk cId="407723041" sldId="3430"/>
            <ac:spMk id="27" creationId="{7C76A3C0-9339-20F7-326F-1B9D1DEAF8C6}"/>
          </ac:spMkLst>
        </pc:spChg>
        <pc:spChg chg="add mod">
          <ac:chgData name="Anna Hasle" userId="0a99106d-08e7-4523-86d2-7601ef91da0a" providerId="ADAL" clId="{27F9B129-13CD-4AF2-8383-989EA4D973EA}" dt="2025-09-29T09:30:19.675" v="2406" actId="20577"/>
          <ac:spMkLst>
            <pc:docMk/>
            <pc:sldMk cId="407723041" sldId="3430"/>
            <ac:spMk id="28" creationId="{8EF29C5D-E9FA-22CA-BF4B-D54A69BA1F11}"/>
          </ac:spMkLst>
        </pc:spChg>
        <pc:picChg chg="mod">
          <ac:chgData name="Anna Hasle" userId="0a99106d-08e7-4523-86d2-7601ef91da0a" providerId="ADAL" clId="{27F9B129-13CD-4AF2-8383-989EA4D973EA}" dt="2025-09-29T09:25:40.249" v="2118" actId="1076"/>
          <ac:picMkLst>
            <pc:docMk/>
            <pc:sldMk cId="407723041" sldId="3430"/>
            <ac:picMk id="6" creationId="{6E89D6B0-2D03-526A-EB95-60B8F6039075}"/>
          </ac:picMkLst>
        </pc:picChg>
        <pc:picChg chg="add mod">
          <ac:chgData name="Anna Hasle" userId="0a99106d-08e7-4523-86d2-7601ef91da0a" providerId="ADAL" clId="{27F9B129-13CD-4AF2-8383-989EA4D973EA}" dt="2025-09-29T09:25:36.741" v="2116" actId="1076"/>
          <ac:picMkLst>
            <pc:docMk/>
            <pc:sldMk cId="407723041" sldId="3430"/>
            <ac:picMk id="13" creationId="{4D440C4B-34D5-5C23-9370-13D180C756F2}"/>
          </ac:picMkLst>
        </pc:picChg>
        <pc:cxnChg chg="mod">
          <ac:chgData name="Anna Hasle" userId="0a99106d-08e7-4523-86d2-7601ef91da0a" providerId="ADAL" clId="{27F9B129-13CD-4AF2-8383-989EA4D973EA}" dt="2025-09-29T09:24:36.147" v="2075" actId="1076"/>
          <ac:cxnSpMkLst>
            <pc:docMk/>
            <pc:sldMk cId="407723041" sldId="3430"/>
            <ac:cxnSpMk id="4" creationId="{44C47214-36BC-02DD-97D0-72A6547C6421}"/>
          </ac:cxnSpMkLst>
        </pc:cxnChg>
        <pc:cxnChg chg="add mod">
          <ac:chgData name="Anna Hasle" userId="0a99106d-08e7-4523-86d2-7601ef91da0a" providerId="ADAL" clId="{27F9B129-13CD-4AF2-8383-989EA4D973EA}" dt="2025-09-29T09:28:46.854" v="2210" actId="1076"/>
          <ac:cxnSpMkLst>
            <pc:docMk/>
            <pc:sldMk cId="407723041" sldId="3430"/>
            <ac:cxnSpMk id="16" creationId="{2924F6DD-B9C7-437A-4CD4-AA4E02E902CF}"/>
          </ac:cxnSpMkLst>
        </pc:cxnChg>
        <pc:cxnChg chg="add mod">
          <ac:chgData name="Anna Hasle" userId="0a99106d-08e7-4523-86d2-7601ef91da0a" providerId="ADAL" clId="{27F9B129-13CD-4AF2-8383-989EA4D973EA}" dt="2025-09-29T09:28:41.660" v="2208" actId="1076"/>
          <ac:cxnSpMkLst>
            <pc:docMk/>
            <pc:sldMk cId="407723041" sldId="3430"/>
            <ac:cxnSpMk id="20" creationId="{51648E6D-48F8-2C20-9344-C3E58665F3B8}"/>
          </ac:cxnSpMkLst>
        </pc:cxnChg>
        <pc:cxnChg chg="add mod">
          <ac:chgData name="Anna Hasle" userId="0a99106d-08e7-4523-86d2-7601ef91da0a" providerId="ADAL" clId="{27F9B129-13CD-4AF2-8383-989EA4D973EA}" dt="2025-09-29T09:28:27.806" v="2203" actId="14100"/>
          <ac:cxnSpMkLst>
            <pc:docMk/>
            <pc:sldMk cId="407723041" sldId="3430"/>
            <ac:cxnSpMk id="21" creationId="{88F0C1A1-BD75-7B5F-26BA-168A8EDCEAAA}"/>
          </ac:cxnSpMkLst>
        </pc:cxnChg>
        <pc:cxnChg chg="add mod">
          <ac:chgData name="Anna Hasle" userId="0a99106d-08e7-4523-86d2-7601ef91da0a" providerId="ADAL" clId="{27F9B129-13CD-4AF2-8383-989EA4D973EA}" dt="2025-09-29T09:28:34.607" v="2205" actId="1076"/>
          <ac:cxnSpMkLst>
            <pc:docMk/>
            <pc:sldMk cId="407723041" sldId="3430"/>
            <ac:cxnSpMk id="24" creationId="{8B3C7F7A-3B17-FFB6-32F9-884842D8BD4A}"/>
          </ac:cxnSpMkLst>
        </pc:cxnChg>
        <pc:cxnChg chg="add mod">
          <ac:chgData name="Anna Hasle" userId="0a99106d-08e7-4523-86d2-7601ef91da0a" providerId="ADAL" clId="{27F9B129-13CD-4AF2-8383-989EA4D973EA}" dt="2025-09-29T09:28:40.045" v="2207" actId="1076"/>
          <ac:cxnSpMkLst>
            <pc:docMk/>
            <pc:sldMk cId="407723041" sldId="3430"/>
            <ac:cxnSpMk id="25" creationId="{DBF25DE9-5290-7EDA-920F-C1FD11BB8AE8}"/>
          </ac:cxnSpMkLst>
        </pc:cxnChg>
      </pc:sldChg>
      <pc:sldChg chg="add modNotesTx">
        <pc:chgData name="Anna Hasle" userId="0a99106d-08e7-4523-86d2-7601ef91da0a" providerId="ADAL" clId="{27F9B129-13CD-4AF2-8383-989EA4D973EA}" dt="2025-09-29T09:37:10.894" v="3103" actId="113"/>
        <pc:sldMkLst>
          <pc:docMk/>
          <pc:sldMk cId="3205869065" sldId="3440"/>
        </pc:sldMkLst>
      </pc:sldChg>
      <pc:sldChg chg="addSp delSp modSp add mod modNotesTx">
        <pc:chgData name="Anna Hasle" userId="0a99106d-08e7-4523-86d2-7601ef91da0a" providerId="ADAL" clId="{27F9B129-13CD-4AF2-8383-989EA4D973EA}" dt="2025-09-29T09:47:54.400" v="3696" actId="20577"/>
        <pc:sldMkLst>
          <pc:docMk/>
          <pc:sldMk cId="3580481857" sldId="3441"/>
        </pc:sldMkLst>
        <pc:spChg chg="mod">
          <ac:chgData name="Anna Hasle" userId="0a99106d-08e7-4523-86d2-7601ef91da0a" providerId="ADAL" clId="{27F9B129-13CD-4AF2-8383-989EA4D973EA}" dt="2025-09-29T09:37:55.487" v="3131" actId="1076"/>
          <ac:spMkLst>
            <pc:docMk/>
            <pc:sldMk cId="3580481857" sldId="3441"/>
            <ac:spMk id="2" creationId="{479E1FC8-5966-5654-D57F-A29B0B69E293}"/>
          </ac:spMkLst>
        </pc:spChg>
        <pc:picChg chg="add mod">
          <ac:chgData name="Anna Hasle" userId="0a99106d-08e7-4523-86d2-7601ef91da0a" providerId="ADAL" clId="{27F9B129-13CD-4AF2-8383-989EA4D973EA}" dt="2025-09-29T09:38:35.740" v="3136" actId="1076"/>
          <ac:picMkLst>
            <pc:docMk/>
            <pc:sldMk cId="3580481857" sldId="3441"/>
            <ac:picMk id="4" creationId="{514266F2-5019-6917-3703-630D913E6BD8}"/>
          </ac:picMkLst>
        </pc:picChg>
      </pc:sldChg>
      <pc:sldChg chg="addSp delSp modSp add mod modNotesTx">
        <pc:chgData name="Anna Hasle" userId="0a99106d-08e7-4523-86d2-7601ef91da0a" providerId="ADAL" clId="{27F9B129-13CD-4AF2-8383-989EA4D973EA}" dt="2025-09-29T09:52:12.473" v="4187" actId="20577"/>
        <pc:sldMkLst>
          <pc:docMk/>
          <pc:sldMk cId="960374242" sldId="3442"/>
        </pc:sldMkLst>
        <pc:spChg chg="mod">
          <ac:chgData name="Anna Hasle" userId="0a99106d-08e7-4523-86d2-7601ef91da0a" providerId="ADAL" clId="{27F9B129-13CD-4AF2-8383-989EA4D973EA}" dt="2025-09-29T09:45:10.095" v="3640" actId="1076"/>
          <ac:spMkLst>
            <pc:docMk/>
            <pc:sldMk cId="960374242" sldId="3442"/>
            <ac:spMk id="2" creationId="{FB51B526-85C0-74EB-F0A5-9E3FF2C2FAB1}"/>
          </ac:spMkLst>
        </pc:spChg>
        <pc:spChg chg="mod">
          <ac:chgData name="Anna Hasle" userId="0a99106d-08e7-4523-86d2-7601ef91da0a" providerId="ADAL" clId="{27F9B129-13CD-4AF2-8383-989EA4D973EA}" dt="2025-09-29T09:50:59.300" v="3986" actId="403"/>
          <ac:spMkLst>
            <pc:docMk/>
            <pc:sldMk cId="960374242" sldId="3442"/>
            <ac:spMk id="3" creationId="{9FFA6BD5-7EA6-2ED5-32D2-B615ADBE331B}"/>
          </ac:spMkLst>
        </pc:spChg>
        <pc:picChg chg="add mod">
          <ac:chgData name="Anna Hasle" userId="0a99106d-08e7-4523-86d2-7601ef91da0a" providerId="ADAL" clId="{27F9B129-13CD-4AF2-8383-989EA4D973EA}" dt="2025-09-29T09:45:26.188" v="3650" actId="1076"/>
          <ac:picMkLst>
            <pc:docMk/>
            <pc:sldMk cId="960374242" sldId="3442"/>
            <ac:picMk id="7" creationId="{ACBBE5F2-FC61-ED65-B17E-02AB00F30C32}"/>
          </ac:picMkLst>
        </pc:picChg>
        <pc:picChg chg="add mod">
          <ac:chgData name="Anna Hasle" userId="0a99106d-08e7-4523-86d2-7601ef91da0a" providerId="ADAL" clId="{27F9B129-13CD-4AF2-8383-989EA4D973EA}" dt="2025-09-29T09:45:34.726" v="3654" actId="1076"/>
          <ac:picMkLst>
            <pc:docMk/>
            <pc:sldMk cId="960374242" sldId="3442"/>
            <ac:picMk id="8" creationId="{DB8E49EB-AE55-E146-DD78-AE6098A5A11E}"/>
          </ac:picMkLst>
        </pc:picChg>
        <pc:picChg chg="add mod ord">
          <ac:chgData name="Anna Hasle" userId="0a99106d-08e7-4523-86d2-7601ef91da0a" providerId="ADAL" clId="{27F9B129-13CD-4AF2-8383-989EA4D973EA}" dt="2025-09-29T09:46:08.525" v="3665" actId="171"/>
          <ac:picMkLst>
            <pc:docMk/>
            <pc:sldMk cId="960374242" sldId="3442"/>
            <ac:picMk id="11" creationId="{91D72BFF-3A2E-397F-404D-1118928CFF9E}"/>
          </ac:picMkLst>
        </pc:picChg>
        <pc:cxnChg chg="mod">
          <ac:chgData name="Anna Hasle" userId="0a99106d-08e7-4523-86d2-7601ef91da0a" providerId="ADAL" clId="{27F9B129-13CD-4AF2-8383-989EA4D973EA}" dt="2025-09-29T09:45:12.387" v="3641" actId="1076"/>
          <ac:cxnSpMkLst>
            <pc:docMk/>
            <pc:sldMk cId="960374242" sldId="3442"/>
            <ac:cxnSpMk id="4" creationId="{69A4EC82-4407-74F3-FFD4-C335817E01F6}"/>
          </ac:cxnSpMkLst>
        </pc:cxnChg>
      </pc:sldChg>
      <pc:sldChg chg="addSp delSp modSp add mod modNotesTx">
        <pc:chgData name="Anna Hasle" userId="0a99106d-08e7-4523-86d2-7601ef91da0a" providerId="ADAL" clId="{27F9B129-13CD-4AF2-8383-989EA4D973EA}" dt="2025-09-30T08:14:32.063" v="4848" actId="20577"/>
        <pc:sldMkLst>
          <pc:docMk/>
          <pc:sldMk cId="1901745213" sldId="3443"/>
        </pc:sldMkLst>
        <pc:spChg chg="mod">
          <ac:chgData name="Anna Hasle" userId="0a99106d-08e7-4523-86d2-7601ef91da0a" providerId="ADAL" clId="{27F9B129-13CD-4AF2-8383-989EA4D973EA}" dt="2025-09-29T09:53:29.130" v="4390" actId="20577"/>
          <ac:spMkLst>
            <pc:docMk/>
            <pc:sldMk cId="1901745213" sldId="3443"/>
            <ac:spMk id="3" creationId="{16760729-23D1-3986-3CDE-290822348EC6}"/>
          </ac:spMkLst>
        </pc:spChg>
        <pc:spChg chg="add mod">
          <ac:chgData name="Anna Hasle" userId="0a99106d-08e7-4523-86d2-7601ef91da0a" providerId="ADAL" clId="{27F9B129-13CD-4AF2-8383-989EA4D973EA}" dt="2025-09-30T08:10:24.593" v="4441" actId="2711"/>
          <ac:spMkLst>
            <pc:docMk/>
            <pc:sldMk cId="1901745213" sldId="3443"/>
            <ac:spMk id="14" creationId="{D24F413C-0522-4C75-2763-D6EE0D30CDF2}"/>
          </ac:spMkLst>
        </pc:spChg>
        <pc:spChg chg="add mod">
          <ac:chgData name="Anna Hasle" userId="0a99106d-08e7-4523-86d2-7601ef91da0a" providerId="ADAL" clId="{27F9B129-13CD-4AF2-8383-989EA4D973EA}" dt="2025-09-30T08:11:00.514" v="4447" actId="1076"/>
          <ac:spMkLst>
            <pc:docMk/>
            <pc:sldMk cId="1901745213" sldId="3443"/>
            <ac:spMk id="16" creationId="{9987B111-340B-CE0F-47D1-63A97CE09D1C}"/>
          </ac:spMkLst>
        </pc:spChg>
        <pc:spChg chg="add mod">
          <ac:chgData name="Anna Hasle" userId="0a99106d-08e7-4523-86d2-7601ef91da0a" providerId="ADAL" clId="{27F9B129-13CD-4AF2-8383-989EA4D973EA}" dt="2025-09-30T08:11:40.779" v="4518" actId="404"/>
          <ac:spMkLst>
            <pc:docMk/>
            <pc:sldMk cId="1901745213" sldId="3443"/>
            <ac:spMk id="17" creationId="{0C3B3A4D-A271-00E4-B6ED-F9BC5FA7C1D7}"/>
          </ac:spMkLst>
        </pc:spChg>
        <pc:spChg chg="add mod">
          <ac:chgData name="Anna Hasle" userId="0a99106d-08e7-4523-86d2-7601ef91da0a" providerId="ADAL" clId="{27F9B129-13CD-4AF2-8383-989EA4D973EA}" dt="2025-09-30T08:11:59.498" v="4566" actId="20577"/>
          <ac:spMkLst>
            <pc:docMk/>
            <pc:sldMk cId="1901745213" sldId="3443"/>
            <ac:spMk id="18" creationId="{556A0F46-4399-23A9-8531-90485E0F4835}"/>
          </ac:spMkLst>
        </pc:spChg>
        <pc:spChg chg="add mod">
          <ac:chgData name="Anna Hasle" userId="0a99106d-08e7-4523-86d2-7601ef91da0a" providerId="ADAL" clId="{27F9B129-13CD-4AF2-8383-989EA4D973EA}" dt="2025-09-30T08:12:42.673" v="4617" actId="20577"/>
          <ac:spMkLst>
            <pc:docMk/>
            <pc:sldMk cId="1901745213" sldId="3443"/>
            <ac:spMk id="19" creationId="{F1B6BDF5-E57C-3E70-9D7E-9AE8FA65B615}"/>
          </ac:spMkLst>
        </pc:spChg>
        <pc:spChg chg="add mod">
          <ac:chgData name="Anna Hasle" userId="0a99106d-08e7-4523-86d2-7601ef91da0a" providerId="ADAL" clId="{27F9B129-13CD-4AF2-8383-989EA4D973EA}" dt="2025-09-30T08:13:03.321" v="4673" actId="20577"/>
          <ac:spMkLst>
            <pc:docMk/>
            <pc:sldMk cId="1901745213" sldId="3443"/>
            <ac:spMk id="20" creationId="{9CD30A84-B78B-41A7-9D95-716107A2522C}"/>
          </ac:spMkLst>
        </pc:spChg>
        <pc:spChg chg="add mod">
          <ac:chgData name="Anna Hasle" userId="0a99106d-08e7-4523-86d2-7601ef91da0a" providerId="ADAL" clId="{27F9B129-13CD-4AF2-8383-989EA4D973EA}" dt="2025-09-30T08:13:20.315" v="4712" actId="20577"/>
          <ac:spMkLst>
            <pc:docMk/>
            <pc:sldMk cId="1901745213" sldId="3443"/>
            <ac:spMk id="21" creationId="{3031533C-A324-BD19-5283-BC52AEBC6343}"/>
          </ac:spMkLst>
        </pc:spChg>
        <pc:spChg chg="add mod">
          <ac:chgData name="Anna Hasle" userId="0a99106d-08e7-4523-86d2-7601ef91da0a" providerId="ADAL" clId="{27F9B129-13CD-4AF2-8383-989EA4D973EA}" dt="2025-09-30T08:14:06.790" v="4817" actId="20577"/>
          <ac:spMkLst>
            <pc:docMk/>
            <pc:sldMk cId="1901745213" sldId="3443"/>
            <ac:spMk id="22" creationId="{E2868612-5AA7-6514-52F9-E46231AC3CF3}"/>
          </ac:spMkLst>
        </pc:spChg>
        <pc:picChg chg="mod">
          <ac:chgData name="Anna Hasle" userId="0a99106d-08e7-4523-86d2-7601ef91da0a" providerId="ADAL" clId="{27F9B129-13CD-4AF2-8383-989EA4D973EA}" dt="2025-09-29T09:53:37.234" v="4394" actId="1076"/>
          <ac:picMkLst>
            <pc:docMk/>
            <pc:sldMk cId="1901745213" sldId="3443"/>
            <ac:picMk id="6" creationId="{2685DBFA-CEF8-D15A-9AD3-B06AB26644D4}"/>
          </ac:picMkLst>
        </pc:picChg>
        <pc:picChg chg="add mod">
          <ac:chgData name="Anna Hasle" userId="0a99106d-08e7-4523-86d2-7601ef91da0a" providerId="ADAL" clId="{27F9B129-13CD-4AF2-8383-989EA4D973EA}" dt="2025-09-30T08:08:53.646" v="4401" actId="1076"/>
          <ac:picMkLst>
            <pc:docMk/>
            <pc:sldMk cId="1901745213" sldId="3443"/>
            <ac:picMk id="13" creationId="{E6813220-FA2C-49E8-6E2E-E429B92E6B73}"/>
          </ac:picMkLst>
        </pc:picChg>
      </pc:sldChg>
      <pc:sldChg chg="add">
        <pc:chgData name="Anna Hasle" userId="0a99106d-08e7-4523-86d2-7601ef91da0a" providerId="ADAL" clId="{27F9B129-13CD-4AF2-8383-989EA4D973EA}" dt="2025-09-30T08:15:41.177" v="4849"/>
        <pc:sldMkLst>
          <pc:docMk/>
          <pc:sldMk cId="3419744533" sldId="3504"/>
        </pc:sldMkLst>
      </pc:sldChg>
      <pc:sldMasterChg chg="del delSldLayout">
        <pc:chgData name="Anna Hasle" userId="0a99106d-08e7-4523-86d2-7601ef91da0a" providerId="ADAL" clId="{27F9B129-13CD-4AF2-8383-989EA4D973EA}" dt="2025-09-29T08:52:44.445" v="3" actId="2696"/>
        <pc:sldMasterMkLst>
          <pc:docMk/>
          <pc:sldMasterMk cId="2882817408" sldId="2147483648"/>
        </pc:sldMasterMkLst>
        <pc:sldLayoutChg chg="del">
          <pc:chgData name="Anna Hasle" userId="0a99106d-08e7-4523-86d2-7601ef91da0a" providerId="ADAL" clId="{27F9B129-13CD-4AF2-8383-989EA4D973EA}" dt="2025-09-29T08:52:44.445" v="3" actId="2696"/>
          <pc:sldLayoutMkLst>
            <pc:docMk/>
            <pc:sldMasterMk cId="2882817408" sldId="2147483648"/>
            <pc:sldLayoutMk cId="3622331147" sldId="2147483649"/>
          </pc:sldLayoutMkLst>
        </pc:sldLayoutChg>
        <pc:sldLayoutChg chg="del">
          <pc:chgData name="Anna Hasle" userId="0a99106d-08e7-4523-86d2-7601ef91da0a" providerId="ADAL" clId="{27F9B129-13CD-4AF2-8383-989EA4D973EA}" dt="2025-09-29T08:52:44.445" v="3" actId="2696"/>
          <pc:sldLayoutMkLst>
            <pc:docMk/>
            <pc:sldMasterMk cId="2882817408" sldId="2147483648"/>
            <pc:sldLayoutMk cId="152131646" sldId="2147483650"/>
          </pc:sldLayoutMkLst>
        </pc:sldLayoutChg>
        <pc:sldLayoutChg chg="del">
          <pc:chgData name="Anna Hasle" userId="0a99106d-08e7-4523-86d2-7601ef91da0a" providerId="ADAL" clId="{27F9B129-13CD-4AF2-8383-989EA4D973EA}" dt="2025-09-29T08:52:44.445" v="3" actId="2696"/>
          <pc:sldLayoutMkLst>
            <pc:docMk/>
            <pc:sldMasterMk cId="2882817408" sldId="2147483648"/>
            <pc:sldLayoutMk cId="1418485922" sldId="2147483651"/>
          </pc:sldLayoutMkLst>
        </pc:sldLayoutChg>
        <pc:sldLayoutChg chg="del">
          <pc:chgData name="Anna Hasle" userId="0a99106d-08e7-4523-86d2-7601ef91da0a" providerId="ADAL" clId="{27F9B129-13CD-4AF2-8383-989EA4D973EA}" dt="2025-09-29T08:52:44.445" v="3" actId="2696"/>
          <pc:sldLayoutMkLst>
            <pc:docMk/>
            <pc:sldMasterMk cId="2882817408" sldId="2147483648"/>
            <pc:sldLayoutMk cId="3723933779" sldId="2147483652"/>
          </pc:sldLayoutMkLst>
        </pc:sldLayoutChg>
        <pc:sldLayoutChg chg="del">
          <pc:chgData name="Anna Hasle" userId="0a99106d-08e7-4523-86d2-7601ef91da0a" providerId="ADAL" clId="{27F9B129-13CD-4AF2-8383-989EA4D973EA}" dt="2025-09-29T08:52:44.445" v="3" actId="2696"/>
          <pc:sldLayoutMkLst>
            <pc:docMk/>
            <pc:sldMasterMk cId="2882817408" sldId="2147483648"/>
            <pc:sldLayoutMk cId="2956755218" sldId="2147483653"/>
          </pc:sldLayoutMkLst>
        </pc:sldLayoutChg>
        <pc:sldLayoutChg chg="del">
          <pc:chgData name="Anna Hasle" userId="0a99106d-08e7-4523-86d2-7601ef91da0a" providerId="ADAL" clId="{27F9B129-13CD-4AF2-8383-989EA4D973EA}" dt="2025-09-29T08:52:44.445" v="3" actId="2696"/>
          <pc:sldLayoutMkLst>
            <pc:docMk/>
            <pc:sldMasterMk cId="2882817408" sldId="2147483648"/>
            <pc:sldLayoutMk cId="2991639118" sldId="2147483654"/>
          </pc:sldLayoutMkLst>
        </pc:sldLayoutChg>
        <pc:sldLayoutChg chg="del">
          <pc:chgData name="Anna Hasle" userId="0a99106d-08e7-4523-86d2-7601ef91da0a" providerId="ADAL" clId="{27F9B129-13CD-4AF2-8383-989EA4D973EA}" dt="2025-09-29T08:52:44.445" v="3" actId="2696"/>
          <pc:sldLayoutMkLst>
            <pc:docMk/>
            <pc:sldMasterMk cId="2882817408" sldId="2147483648"/>
            <pc:sldLayoutMk cId="274525883" sldId="2147483655"/>
          </pc:sldLayoutMkLst>
        </pc:sldLayoutChg>
        <pc:sldLayoutChg chg="del">
          <pc:chgData name="Anna Hasle" userId="0a99106d-08e7-4523-86d2-7601ef91da0a" providerId="ADAL" clId="{27F9B129-13CD-4AF2-8383-989EA4D973EA}" dt="2025-09-29T08:52:44.445" v="3" actId="2696"/>
          <pc:sldLayoutMkLst>
            <pc:docMk/>
            <pc:sldMasterMk cId="2882817408" sldId="2147483648"/>
            <pc:sldLayoutMk cId="2365610306" sldId="2147483656"/>
          </pc:sldLayoutMkLst>
        </pc:sldLayoutChg>
        <pc:sldLayoutChg chg="del">
          <pc:chgData name="Anna Hasle" userId="0a99106d-08e7-4523-86d2-7601ef91da0a" providerId="ADAL" clId="{27F9B129-13CD-4AF2-8383-989EA4D973EA}" dt="2025-09-29T08:52:44.445" v="3" actId="2696"/>
          <pc:sldLayoutMkLst>
            <pc:docMk/>
            <pc:sldMasterMk cId="2882817408" sldId="2147483648"/>
            <pc:sldLayoutMk cId="1226752502" sldId="2147483657"/>
          </pc:sldLayoutMkLst>
        </pc:sldLayoutChg>
        <pc:sldLayoutChg chg="del">
          <pc:chgData name="Anna Hasle" userId="0a99106d-08e7-4523-86d2-7601ef91da0a" providerId="ADAL" clId="{27F9B129-13CD-4AF2-8383-989EA4D973EA}" dt="2025-09-29T08:52:44.445" v="3" actId="2696"/>
          <pc:sldLayoutMkLst>
            <pc:docMk/>
            <pc:sldMasterMk cId="2882817408" sldId="2147483648"/>
            <pc:sldLayoutMk cId="628284571" sldId="2147483658"/>
          </pc:sldLayoutMkLst>
        </pc:sldLayoutChg>
        <pc:sldLayoutChg chg="del">
          <pc:chgData name="Anna Hasle" userId="0a99106d-08e7-4523-86d2-7601ef91da0a" providerId="ADAL" clId="{27F9B129-13CD-4AF2-8383-989EA4D973EA}" dt="2025-09-29T08:52:44.445" v="3" actId="2696"/>
          <pc:sldLayoutMkLst>
            <pc:docMk/>
            <pc:sldMasterMk cId="2882817408" sldId="2147483648"/>
            <pc:sldLayoutMk cId="1182338961"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2F460-E8AA-4720-9D9C-366C6D9DDD09}" type="datetimeFigureOut">
              <a:rPr lang="da-DK" smtClean="0"/>
              <a:t>10.10.2025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B452CA-9CAD-4294-A52B-D518582BCCD4}" type="slidenum">
              <a:rPr lang="da-DK" smtClean="0"/>
              <a:t>‹nr.›</a:t>
            </a:fld>
            <a:endParaRPr lang="da-DK"/>
          </a:p>
        </p:txBody>
      </p:sp>
    </p:spTree>
    <p:extLst>
      <p:ext uri="{BB962C8B-B14F-4D97-AF65-F5344CB8AC3E}">
        <p14:creationId xmlns:p14="http://schemas.microsoft.com/office/powerpoint/2010/main" val="3821408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A6FAD-0671-FC51-1DBF-B3A5E2280556}"/>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A493663-38CF-10BA-7C5D-0A41A2B0942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E0C61CA5-BE42-4597-D932-C2C580618E73}"/>
              </a:ext>
            </a:extLst>
          </p:cNvPr>
          <p:cNvSpPr>
            <a:spLocks noGrp="1"/>
          </p:cNvSpPr>
          <p:nvPr>
            <p:ph type="body" idx="1"/>
          </p:nvPr>
        </p:nvSpPr>
        <p:spPr/>
        <p:txBody>
          <a:bodyPr/>
          <a:lstStyle/>
          <a:p>
            <a:pPr marL="0" marR="0" lvl="0" indent="0" algn="l" defTabSz="914305"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Aptos" panose="02110004020202020204"/>
                <a:ea typeface="+mn-ea"/>
                <a:cs typeface="+mn-cs"/>
              </a:rPr>
              <a:t>20 min. </a:t>
            </a:r>
            <a:r>
              <a:rPr kumimoji="0" lang="da-DK" sz="1200" b="0" i="0" u="none" strike="noStrike" kern="1200" cap="none" spc="0" normalizeH="0" baseline="0" noProof="0" dirty="0">
                <a:ln>
                  <a:noFill/>
                </a:ln>
                <a:solidFill>
                  <a:prstClr val="black"/>
                </a:solidFill>
                <a:effectLst/>
                <a:uLnTx/>
                <a:uFillTx/>
                <a:latin typeface="Aptos" panose="02110004020202020204"/>
                <a:ea typeface="+mn-ea"/>
                <a:cs typeface="+mn-cs"/>
              </a:rPr>
              <a:t>Velkomst og håb</a:t>
            </a:r>
          </a:p>
          <a:p>
            <a:pPr marL="0" marR="0" lvl="0" indent="0" algn="l" defTabSz="914305"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305"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dirty="0">
              <a:ln>
                <a:noFill/>
              </a:ln>
              <a:solidFill>
                <a:prstClr val="black"/>
              </a:solidFill>
              <a:effectLst/>
              <a:uLnTx/>
              <a:uFillTx/>
              <a:latin typeface="Aptos" panose="02110004020202020204"/>
              <a:ea typeface="+mn-ea"/>
              <a:cs typeface="+mn-cs"/>
            </a:endParaRPr>
          </a:p>
          <a:p>
            <a:endParaRPr lang="da-DK" dirty="0"/>
          </a:p>
          <a:p>
            <a:endParaRPr lang="da-DK" dirty="0"/>
          </a:p>
        </p:txBody>
      </p:sp>
      <p:sp>
        <p:nvSpPr>
          <p:cNvPr id="4" name="Pladsholder til slidenummer 3">
            <a:extLst>
              <a:ext uri="{FF2B5EF4-FFF2-40B4-BE49-F238E27FC236}">
                <a16:creationId xmlns:a16="http://schemas.microsoft.com/office/drawing/2014/main" id="{84FFC059-EBA5-D0A4-D302-5F0A4A25D908}"/>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F5B62BC0-7DC4-4569-951D-2BB9475345C6}" type="slidenum">
              <a:rPr kumimoji="0" lang="da-DK"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293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653D5-F99D-9BFE-675F-A1D833155E7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DCB62FB-F329-0779-6975-54513C8022F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B47E978-1E8D-975C-7BBE-59BB23846FC4}"/>
              </a:ext>
            </a:extLst>
          </p:cNvPr>
          <p:cNvSpPr>
            <a:spLocks noGrp="1"/>
          </p:cNvSpPr>
          <p:nvPr>
            <p:ph type="body" idx="1"/>
          </p:nvPr>
        </p:nvSpPr>
        <p:spPr/>
        <p:txBody>
          <a:bodyPr/>
          <a:lstStyle/>
          <a:p>
            <a:pPr defTabSz="914305" fontAlgn="base">
              <a:spcBef>
                <a:spcPct val="30000"/>
              </a:spcBef>
              <a:spcAft>
                <a:spcPct val="0"/>
              </a:spcAft>
              <a:defRPr/>
            </a:pPr>
            <a:r>
              <a:rPr lang="da-DK" sz="1800" b="1" dirty="0"/>
              <a:t>10 min. </a:t>
            </a:r>
            <a:r>
              <a:rPr lang="da-DK" sz="1800" b="0" dirty="0"/>
              <a:t>Pause</a:t>
            </a:r>
          </a:p>
        </p:txBody>
      </p:sp>
      <p:sp>
        <p:nvSpPr>
          <p:cNvPr id="4" name="Pladsholder til slidenummer 3">
            <a:extLst>
              <a:ext uri="{FF2B5EF4-FFF2-40B4-BE49-F238E27FC236}">
                <a16:creationId xmlns:a16="http://schemas.microsoft.com/office/drawing/2014/main" id="{D0E9468F-304D-4F4B-364F-FCB7EF0FA244}"/>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F5B62BC0-7DC4-4569-951D-2BB9475345C6}" type="slidenum">
              <a:rPr kumimoji="0" lang="da-DK"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11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0622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0D6E2-1445-0287-1C10-96B7C014DD1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ABC37DD-BB32-491A-E89E-83FA5118C8A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BACEE5F5-8371-BF2F-DE40-25402B2D31C5}"/>
              </a:ext>
            </a:extLst>
          </p:cNvPr>
          <p:cNvSpPr>
            <a:spLocks noGrp="1"/>
          </p:cNvSpPr>
          <p:nvPr>
            <p:ph type="body" idx="1"/>
          </p:nvPr>
        </p:nvSpPr>
        <p:spPr/>
        <p:txBody>
          <a:bodyPr/>
          <a:lstStyle/>
          <a:p>
            <a:pPr marL="0" marR="0" lvl="0" indent="0" algn="l" defTabSz="914305"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Aptos" panose="02110004020202020204"/>
                <a:ea typeface="+mn-ea"/>
                <a:cs typeface="+mn-cs"/>
              </a:rPr>
              <a:t>45 min. </a:t>
            </a:r>
            <a:r>
              <a:rPr kumimoji="0" lang="da-DK" sz="1200" b="0" i="0" u="none" strike="noStrike" kern="1200" cap="none" spc="0" normalizeH="0" baseline="0" noProof="0" dirty="0">
                <a:ln>
                  <a:noFill/>
                </a:ln>
                <a:solidFill>
                  <a:prstClr val="black"/>
                </a:solidFill>
                <a:effectLst/>
                <a:uLnTx/>
                <a:uFillTx/>
                <a:latin typeface="Aptos" panose="02110004020202020204"/>
                <a:ea typeface="+mn-ea"/>
                <a:cs typeface="+mn-cs"/>
              </a:rPr>
              <a:t>Næste skridt</a:t>
            </a:r>
          </a:p>
          <a:p>
            <a:endParaRPr lang="da-DK" dirty="0"/>
          </a:p>
          <a:p>
            <a:r>
              <a:rPr lang="da-DK" b="1" dirty="0"/>
              <a:t>Beskrivelse: </a:t>
            </a:r>
            <a:r>
              <a:rPr lang="da-DK" dirty="0"/>
              <a:t>Den sidste de l her handler om at se fremad og reflektere over egne håb og mål for udvikling. </a:t>
            </a:r>
          </a:p>
          <a:p>
            <a:endParaRPr lang="da-DK" dirty="0"/>
          </a:p>
          <a:p>
            <a:pPr>
              <a:lnSpc>
                <a:spcPct val="115000"/>
              </a:lnSpc>
              <a:spcAft>
                <a:spcPts val="800"/>
              </a:spcAft>
              <a:buNone/>
            </a:pPr>
            <a:r>
              <a:rPr lang="da-DK" b="1" dirty="0"/>
              <a:t>Note: </a:t>
            </a:r>
            <a:r>
              <a:rPr lang="da-DK" sz="1200" kern="100" dirty="0">
                <a:effectLst/>
                <a:latin typeface="Aptos" panose="020B0004020202020204" pitchFamily="34" charset="0"/>
                <a:ea typeface="Aptos" panose="020B0004020202020204" pitchFamily="34" charset="0"/>
                <a:cs typeface="Times New Roman" panose="02020603050405020304" pitchFamily="18" charset="0"/>
              </a:rPr>
              <a:t>Denne del handler om, at deltageren skal se fremad og reflektere over hvor egen udvikling skal gå hen. Det skal desuden fungere som et hjælpedokument, som den ansatte kan tage frem til udviklingssamtaler. </a:t>
            </a:r>
          </a:p>
          <a:p>
            <a:endParaRPr lang="da-DK" dirty="0"/>
          </a:p>
        </p:txBody>
      </p:sp>
      <p:sp>
        <p:nvSpPr>
          <p:cNvPr id="4" name="Pladsholder til slidenummer 3">
            <a:extLst>
              <a:ext uri="{FF2B5EF4-FFF2-40B4-BE49-F238E27FC236}">
                <a16:creationId xmlns:a16="http://schemas.microsoft.com/office/drawing/2014/main" id="{AB0083EB-84F6-59FF-471E-14F29A84A9C7}"/>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F5B62BC0-7DC4-4569-951D-2BB9475345C6}" type="slidenum">
              <a:rPr kumimoji="0" lang="da-DK"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12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385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17631-72DF-41DF-393E-0B6BE9B88AA1}"/>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F13B520-6FCD-3450-E38F-0A8F845D435A}"/>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FCBE154-2B5C-6A0E-E72A-02845B1492E8}"/>
              </a:ext>
            </a:extLst>
          </p:cNvPr>
          <p:cNvSpPr>
            <a:spLocks noGrp="1"/>
          </p:cNvSpPr>
          <p:nvPr>
            <p:ph type="body" idx="1"/>
          </p:nvPr>
        </p:nvSpPr>
        <p:spPr/>
        <p:txBody>
          <a:bodyPr/>
          <a:lstStyle/>
          <a:p>
            <a:pPr marL="0" marR="0" lvl="0" indent="0" algn="l" defTabSz="914305"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Aptos" panose="02110004020202020204"/>
                <a:ea typeface="+mn-ea"/>
                <a:cs typeface="+mn-cs"/>
              </a:rPr>
              <a:t>45 min. </a:t>
            </a:r>
            <a:r>
              <a:rPr kumimoji="0" lang="da-DK" sz="1200" b="0" i="0" u="none" strike="noStrike" kern="1200" cap="none" spc="0" normalizeH="0" baseline="0" noProof="0" dirty="0">
                <a:ln>
                  <a:noFill/>
                </a:ln>
                <a:solidFill>
                  <a:prstClr val="black"/>
                </a:solidFill>
                <a:effectLst/>
                <a:uLnTx/>
                <a:uFillTx/>
                <a:latin typeface="Aptos" panose="02110004020202020204"/>
                <a:ea typeface="+mn-ea"/>
                <a:cs typeface="+mn-cs"/>
              </a:rPr>
              <a:t>Næste skridt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Aptos" panose="02110004020202020204"/>
                <a:ea typeface="+mn-ea"/>
                <a:cs typeface="+mn-cs"/>
              </a:rPr>
              <a:t>Beskrivelse: </a:t>
            </a:r>
            <a:r>
              <a:rPr kumimoji="0" lang="da-DK" sz="1200" b="0" i="0" u="none" strike="noStrike" kern="1200" cap="none" spc="0" normalizeH="0" baseline="0" noProof="0" dirty="0">
                <a:ln>
                  <a:noFill/>
                </a:ln>
                <a:solidFill>
                  <a:prstClr val="black"/>
                </a:solidFill>
                <a:effectLst/>
                <a:uLnTx/>
                <a:uFillTx/>
                <a:latin typeface="Aptos" panose="02110004020202020204"/>
                <a:ea typeface="+mn-ea"/>
                <a:cs typeface="+mn-cs"/>
              </a:rPr>
              <a:t>Deltageren skal sidde med alle øvepunkterne og dertil skrive de forskellige punkter ned på et papir.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Aptos" panose="02110004020202020204"/>
                <a:ea typeface="+mn-ea"/>
                <a:cs typeface="+mn-cs"/>
              </a:rPr>
              <a:t>Find også post-</a:t>
            </a:r>
            <a:r>
              <a:rPr kumimoji="0" lang="da-DK" sz="1200" b="0" i="0" u="none" strike="noStrike" kern="1200" cap="none" spc="0" normalizeH="0" baseline="0" noProof="0" dirty="0" err="1">
                <a:ln>
                  <a:noFill/>
                </a:ln>
                <a:solidFill>
                  <a:prstClr val="black"/>
                </a:solidFill>
                <a:effectLst/>
                <a:uLnTx/>
                <a:uFillTx/>
                <a:latin typeface="Aptos" panose="02110004020202020204"/>
                <a:ea typeface="+mn-ea"/>
                <a:cs typeface="+mn-cs"/>
              </a:rPr>
              <a:t>its</a:t>
            </a:r>
            <a:r>
              <a:rPr kumimoji="0" lang="da-DK" sz="1200" b="0" i="0" u="none" strike="noStrike" kern="1200" cap="none" spc="0" normalizeH="0" baseline="0" noProof="0" dirty="0">
                <a:ln>
                  <a:noFill/>
                </a:ln>
                <a:solidFill>
                  <a:prstClr val="black"/>
                </a:solidFill>
                <a:effectLst/>
                <a:uLnTx/>
                <a:uFillTx/>
                <a:latin typeface="Aptos" panose="02110004020202020204"/>
                <a:ea typeface="+mn-ea"/>
                <a:cs typeface="+mn-cs"/>
              </a:rPr>
              <a:t> (fra tidligere øvelse) med øvepunkter frem.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Aptos" panose="02110004020202020204"/>
                <a:ea typeface="+mn-ea"/>
                <a:cs typeface="+mn-cs"/>
              </a:rPr>
              <a:t>Der skal være tid til fordybelse og sparring til denne øvelse.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Aptos" panose="02110004020202020204"/>
                <a:ea typeface="+mn-ea"/>
                <a:cs typeface="+mn-cs"/>
              </a:rPr>
              <a:t>Sørg for at have printet (og evt. lamineret) dok. ‘Øvepunkter samlet’</a:t>
            </a:r>
            <a:endParaRPr lang="da-DK" dirty="0"/>
          </a:p>
        </p:txBody>
      </p:sp>
      <p:sp>
        <p:nvSpPr>
          <p:cNvPr id="4" name="Pladsholder til slidenummer 3">
            <a:extLst>
              <a:ext uri="{FF2B5EF4-FFF2-40B4-BE49-F238E27FC236}">
                <a16:creationId xmlns:a16="http://schemas.microsoft.com/office/drawing/2014/main" id="{AD3019E8-3B43-58A2-6CDC-231DDDF6791B}"/>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F5B62BC0-7DC4-4569-951D-2BB9475345C6}" type="slidenum">
              <a:rPr kumimoji="0" lang="da-DK"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13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495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120E6-D370-4367-1649-F4B8CD24C3D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1A18476-9229-960B-B7AB-95348B1ABC0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0E42D468-4253-0A73-990F-152AA970EF00}"/>
              </a:ext>
            </a:extLst>
          </p:cNvPr>
          <p:cNvSpPr>
            <a:spLocks noGrp="1"/>
          </p:cNvSpPr>
          <p:nvPr>
            <p:ph type="body" idx="1"/>
          </p:nvPr>
        </p:nvSpPr>
        <p:spPr/>
        <p:txBody>
          <a:bodyPr/>
          <a:lstStyle/>
          <a:p>
            <a:pPr marL="0" marR="0" lvl="0" indent="0" algn="l" defTabSz="914305"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Aptos" panose="02110004020202020204"/>
                <a:ea typeface="+mn-ea"/>
                <a:cs typeface="+mn-cs"/>
              </a:rPr>
              <a:t>45 min. </a:t>
            </a:r>
            <a:r>
              <a:rPr kumimoji="0" lang="da-DK" sz="1200" b="0" i="0" u="none" strike="noStrike" kern="1200" cap="none" spc="0" normalizeH="0" baseline="0" noProof="0" dirty="0">
                <a:ln>
                  <a:noFill/>
                </a:ln>
                <a:solidFill>
                  <a:prstClr val="black"/>
                </a:solidFill>
                <a:effectLst/>
                <a:uLnTx/>
                <a:uFillTx/>
                <a:latin typeface="Aptos" panose="02110004020202020204"/>
                <a:ea typeface="+mn-ea"/>
                <a:cs typeface="+mn-cs"/>
              </a:rPr>
              <a:t>Næste skridt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Aptos" panose="02110004020202020204"/>
                <a:ea typeface="+mn-ea"/>
                <a:cs typeface="+mn-cs"/>
              </a:rPr>
              <a:t>Beskrivelse: </a:t>
            </a:r>
            <a:r>
              <a:rPr kumimoji="0" lang="da-DK" sz="1200" b="0" i="0" u="none" strike="noStrike" kern="1200" cap="none" spc="0" normalizeH="0" baseline="0" noProof="0" dirty="0">
                <a:ln>
                  <a:noFill/>
                </a:ln>
                <a:solidFill>
                  <a:prstClr val="black"/>
                </a:solidFill>
                <a:effectLst/>
                <a:uLnTx/>
                <a:uFillTx/>
                <a:latin typeface="Aptos" panose="02110004020202020204"/>
                <a:ea typeface="+mn-ea"/>
                <a:cs typeface="+mn-cs"/>
              </a:rPr>
              <a:t>Deltageren udfylder side 2 af diplomet og I underskriver begge – du scanner og laver en kopi, så I begge har en udgave af begge sider. </a:t>
            </a:r>
            <a:endParaRPr lang="da-DK" dirty="0"/>
          </a:p>
        </p:txBody>
      </p:sp>
      <p:sp>
        <p:nvSpPr>
          <p:cNvPr id="4" name="Pladsholder til slidenummer 3">
            <a:extLst>
              <a:ext uri="{FF2B5EF4-FFF2-40B4-BE49-F238E27FC236}">
                <a16:creationId xmlns:a16="http://schemas.microsoft.com/office/drawing/2014/main" id="{CEB905A3-C182-7951-4DC7-6061D3C2C3BE}"/>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F5B62BC0-7DC4-4569-951D-2BB9475345C6}" type="slidenum">
              <a:rPr kumimoji="0" lang="da-DK"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14</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01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3C009-84EA-0AB5-1FC1-455A61EB3D1A}"/>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ECD61A52-EC7B-20BB-2CCE-EBC5CA086D5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1505A1E-3E72-2AA6-F97F-34D21AFA479A}"/>
              </a:ext>
            </a:extLst>
          </p:cNvPr>
          <p:cNvSpPr>
            <a:spLocks noGrp="1"/>
          </p:cNvSpPr>
          <p:nvPr>
            <p:ph type="body" idx="1"/>
          </p:nvPr>
        </p:nvSpPr>
        <p:spPr/>
        <p:txBody>
          <a:bodyPr/>
          <a:lstStyle/>
          <a:p>
            <a:pPr defTabSz="947860">
              <a:defRPr/>
            </a:pPr>
            <a:endParaRPr lang="da-DK" sz="1900" dirty="0"/>
          </a:p>
        </p:txBody>
      </p:sp>
      <p:sp>
        <p:nvSpPr>
          <p:cNvPr id="4" name="Pladsholder til slidenummer 3">
            <a:extLst>
              <a:ext uri="{FF2B5EF4-FFF2-40B4-BE49-F238E27FC236}">
                <a16:creationId xmlns:a16="http://schemas.microsoft.com/office/drawing/2014/main" id="{6110A411-F11F-29A8-2698-87C0802F86CE}"/>
              </a:ext>
            </a:extLst>
          </p:cNvPr>
          <p:cNvSpPr>
            <a:spLocks noGrp="1"/>
          </p:cNvSpPr>
          <p:nvPr>
            <p:ph type="sldNum" sz="quarter" idx="5"/>
          </p:nvPr>
        </p:nvSpPr>
        <p:spPr/>
        <p:txBody>
          <a:bodyPr/>
          <a:lstStyle/>
          <a:p>
            <a:pPr marL="0" marR="0" lvl="0" indent="0" algn="r" defTabSz="947860" rtl="0" eaLnBrk="1" fontAlgn="auto" latinLnBrk="0" hangingPunct="1">
              <a:lnSpc>
                <a:spcPct val="100000"/>
              </a:lnSpc>
              <a:spcBef>
                <a:spcPts val="0"/>
              </a:spcBef>
              <a:spcAft>
                <a:spcPts val="0"/>
              </a:spcAft>
              <a:buClrTx/>
              <a:buSzTx/>
              <a:buFontTx/>
              <a:buNone/>
              <a:tabLst/>
              <a:defRPr/>
            </a:pPr>
            <a:fld id="{F5B62BC0-7DC4-4569-951D-2BB9475345C6}" type="slidenum">
              <a:rPr kumimoji="0" lang="da-DK"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7860" rtl="0" eaLnBrk="1" fontAlgn="auto" latinLnBrk="0" hangingPunct="1">
                <a:lnSpc>
                  <a:spcPct val="100000"/>
                </a:lnSpc>
                <a:spcBef>
                  <a:spcPts val="0"/>
                </a:spcBef>
                <a:spcAft>
                  <a:spcPts val="0"/>
                </a:spcAft>
                <a:buClrTx/>
                <a:buSzTx/>
                <a:buFontTx/>
                <a:buNone/>
                <a:tabLst/>
                <a:defRPr/>
              </a:pPr>
              <a:t>15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04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305"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Aptos" panose="02110004020202020204"/>
                <a:ea typeface="+mn-ea"/>
                <a:cs typeface="+mn-cs"/>
              </a:rPr>
              <a:t>20 min. </a:t>
            </a:r>
            <a:r>
              <a:rPr kumimoji="0" lang="da-DK" sz="1200" b="0" i="0" u="none" strike="noStrike" kern="1200" cap="none" spc="0" normalizeH="0" baseline="0" noProof="0" dirty="0">
                <a:ln>
                  <a:noFill/>
                </a:ln>
                <a:solidFill>
                  <a:prstClr val="black"/>
                </a:solidFill>
                <a:effectLst/>
                <a:uLnTx/>
                <a:uFillTx/>
                <a:latin typeface="Aptos" panose="02110004020202020204"/>
                <a:ea typeface="+mn-ea"/>
                <a:cs typeface="+mn-cs"/>
              </a:rPr>
              <a:t>Velkomst og håb</a:t>
            </a:r>
          </a:p>
          <a:p>
            <a:endParaRPr lang="da-DK" dirty="0"/>
          </a:p>
          <a:p>
            <a:endParaRPr lang="da-DK" dirty="0"/>
          </a:p>
          <a:p>
            <a:r>
              <a:rPr lang="da-DK" b="1" dirty="0"/>
              <a:t>Stikord: </a:t>
            </a:r>
            <a:r>
              <a:rPr lang="da-DK" dirty="0"/>
              <a:t>Vi vil gerne dele, hvad vores håb, for denne her dag er – </a:t>
            </a:r>
            <a:r>
              <a:rPr lang="da-DK" dirty="0" err="1"/>
              <a:t>forventingsafstemning</a:t>
            </a:r>
            <a:r>
              <a:rPr lang="da-DK" dirty="0"/>
              <a:t>!</a:t>
            </a:r>
          </a:p>
          <a:p>
            <a:endParaRPr lang="da-DK" dirty="0"/>
          </a:p>
          <a:p>
            <a:r>
              <a:rPr lang="da-DK" b="1" dirty="0"/>
              <a:t>Pointe</a:t>
            </a:r>
            <a:r>
              <a:rPr lang="da-DK" dirty="0"/>
              <a:t>: </a:t>
            </a:r>
          </a:p>
        </p:txBody>
      </p:sp>
      <p:sp>
        <p:nvSpPr>
          <p:cNvPr id="4" name="Pladsholder til slidenummer 3"/>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F5B62BC0-7DC4-4569-951D-2BB9475345C6}" type="slidenum">
              <a:rPr kumimoji="0" lang="da-DK"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0614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D3D3B-DD4F-1E1D-37F7-94B4F9C941F3}"/>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BB0B4FC-DB28-DA4F-ECFB-D93D720DA3E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BB08C34B-CB40-1836-B5A4-DB2BC88DCE9A}"/>
              </a:ext>
            </a:extLst>
          </p:cNvPr>
          <p:cNvSpPr>
            <a:spLocks noGrp="1"/>
          </p:cNvSpPr>
          <p:nvPr>
            <p:ph type="body" idx="1"/>
          </p:nvPr>
        </p:nvSpPr>
        <p:spPr/>
        <p:txBody>
          <a:bodyPr/>
          <a:lstStyle/>
          <a:p>
            <a:pPr marL="0" marR="0" lvl="0" indent="0" algn="l" defTabSz="914305"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Aptos" panose="02110004020202020204"/>
                <a:ea typeface="+mn-ea"/>
                <a:cs typeface="+mn-cs"/>
              </a:rPr>
              <a:t>20 min. </a:t>
            </a:r>
            <a:r>
              <a:rPr kumimoji="0" lang="da-DK" sz="1200" b="0" i="0" u="none" strike="noStrike" kern="1200" cap="none" spc="0" normalizeH="0" baseline="0" noProof="0" dirty="0">
                <a:ln>
                  <a:noFill/>
                </a:ln>
                <a:solidFill>
                  <a:prstClr val="black"/>
                </a:solidFill>
                <a:effectLst/>
                <a:uLnTx/>
                <a:uFillTx/>
                <a:latin typeface="Aptos" panose="02110004020202020204"/>
                <a:ea typeface="+mn-ea"/>
                <a:cs typeface="+mn-cs"/>
              </a:rPr>
              <a:t>Velkomst og håb</a:t>
            </a:r>
          </a:p>
          <a:p>
            <a:endParaRPr lang="da-DK" dirty="0"/>
          </a:p>
          <a:p>
            <a:pPr marL="0" lvl="0" indent="0">
              <a:lnSpc>
                <a:spcPct val="115000"/>
              </a:lnSpc>
              <a:buFont typeface="Symbol" panose="05050102010706020507" pitchFamily="18" charset="2"/>
              <a:buNone/>
            </a:pPr>
            <a:r>
              <a:rPr lang="da-DK" b="1" dirty="0"/>
              <a:t>Stikord</a:t>
            </a:r>
            <a:r>
              <a:rPr lang="da-DK" dirty="0"/>
              <a:t>: </a:t>
            </a:r>
          </a:p>
          <a:p>
            <a:pPr marL="342900" lvl="0" indent="-342900">
              <a:lnSpc>
                <a:spcPct val="115000"/>
              </a:lnSpc>
              <a:buFont typeface="Symbol" panose="05050102010706020507" pitchFamily="18" charset="2"/>
              <a:buChar char=""/>
            </a:pPr>
            <a:r>
              <a:rPr lang="da-DK" sz="1200" kern="100" dirty="0">
                <a:effectLst/>
                <a:latin typeface="Aptos" panose="020B0004020202020204" pitchFamily="34" charset="0"/>
                <a:ea typeface="Aptos" panose="020B0004020202020204" pitchFamily="34" charset="0"/>
                <a:cs typeface="Times New Roman" panose="02020603050405020304" pitchFamily="18" charset="0"/>
              </a:rPr>
              <a:t>At vi får samlet op på hele forløbet </a:t>
            </a:r>
          </a:p>
          <a:p>
            <a:pPr marL="342900" lvl="0" indent="-342900">
              <a:lnSpc>
                <a:spcPct val="115000"/>
              </a:lnSpc>
              <a:buFont typeface="Symbol" panose="05050102010706020507" pitchFamily="18" charset="2"/>
              <a:buChar char=""/>
            </a:pPr>
            <a:r>
              <a:rPr lang="da-DK" sz="1200" kern="100" dirty="0">
                <a:effectLst/>
                <a:latin typeface="Aptos" panose="020B0004020202020204" pitchFamily="34" charset="0"/>
                <a:ea typeface="Aptos" panose="020B0004020202020204" pitchFamily="34" charset="0"/>
                <a:cs typeface="Times New Roman" panose="02020603050405020304" pitchFamily="18" charset="0"/>
              </a:rPr>
              <a:t>At deltageren får delt erfaringer og refleksioner</a:t>
            </a:r>
          </a:p>
          <a:p>
            <a:pPr marL="342900" lvl="0" indent="-342900">
              <a:lnSpc>
                <a:spcPct val="115000"/>
              </a:lnSpc>
              <a:buFont typeface="Symbol" panose="05050102010706020507" pitchFamily="18" charset="2"/>
              <a:buChar char=""/>
            </a:pPr>
            <a:r>
              <a:rPr lang="da-DK" sz="1200" kern="100" dirty="0">
                <a:effectLst/>
                <a:latin typeface="Aptos" panose="020B0004020202020204" pitchFamily="34" charset="0"/>
                <a:ea typeface="Aptos" panose="020B0004020202020204" pitchFamily="34" charset="0"/>
                <a:cs typeface="Times New Roman" panose="02020603050405020304" pitchFamily="18" charset="0"/>
              </a:rPr>
              <a:t>At deltagerne får mulighed for at stille alle de spørgsmål, der har måttet opstå</a:t>
            </a:r>
          </a:p>
          <a:p>
            <a:pPr marL="342900" lvl="0" indent="-342900">
              <a:lnSpc>
                <a:spcPct val="115000"/>
              </a:lnSpc>
              <a:spcAft>
                <a:spcPts val="800"/>
              </a:spcAft>
              <a:buFont typeface="Symbol" panose="05050102010706020507" pitchFamily="18" charset="2"/>
              <a:buChar char=""/>
            </a:pPr>
            <a:r>
              <a:rPr lang="da-DK" sz="1200" kern="100" dirty="0">
                <a:effectLst/>
                <a:latin typeface="Aptos" panose="020B0004020202020204" pitchFamily="34" charset="0"/>
                <a:ea typeface="Aptos" panose="020B0004020202020204" pitchFamily="34" charset="0"/>
                <a:cs typeface="Times New Roman" panose="02020603050405020304" pitchFamily="18" charset="0"/>
              </a:rPr>
              <a:t>At det bliver tydeligt og konkret, hvad den enkelte skal fokusere på fremadrettet, for at styrke egen udvikling.</a:t>
            </a:r>
          </a:p>
          <a:p>
            <a:endParaRPr lang="da-DK" dirty="0"/>
          </a:p>
        </p:txBody>
      </p:sp>
      <p:sp>
        <p:nvSpPr>
          <p:cNvPr id="4" name="Pladsholder til slidenummer 3">
            <a:extLst>
              <a:ext uri="{FF2B5EF4-FFF2-40B4-BE49-F238E27FC236}">
                <a16:creationId xmlns:a16="http://schemas.microsoft.com/office/drawing/2014/main" id="{24EEDE42-042C-AED4-D776-04B278C08F70}"/>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F5B62BC0-7DC4-4569-951D-2BB9475345C6}" type="slidenum">
              <a:rPr kumimoji="0" lang="da-DK"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4</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623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31F2E-D396-ABE0-7092-805DADC57A3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3BD5D91-3A82-ED67-FEDB-D5D703B118E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D5FC181-B6E5-7D03-5E9C-CE9D6938C94A}"/>
              </a:ext>
            </a:extLst>
          </p:cNvPr>
          <p:cNvSpPr>
            <a:spLocks noGrp="1"/>
          </p:cNvSpPr>
          <p:nvPr>
            <p:ph type="body" idx="1"/>
          </p:nvPr>
        </p:nvSpPr>
        <p:spPr/>
        <p:txBody>
          <a:bodyPr/>
          <a:lstStyle/>
          <a:p>
            <a:pPr marL="0" marR="0" lvl="0" indent="0" algn="l" defTabSz="914305"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Aptos" panose="02110004020202020204"/>
                <a:ea typeface="+mn-ea"/>
                <a:cs typeface="+mn-cs"/>
              </a:rPr>
              <a:t>20 min. </a:t>
            </a:r>
            <a:r>
              <a:rPr kumimoji="0" lang="da-DK" sz="1200" b="0" i="0" u="none" strike="noStrike" kern="1200" cap="none" spc="0" normalizeH="0" baseline="0" noProof="0" dirty="0">
                <a:ln>
                  <a:noFill/>
                </a:ln>
                <a:solidFill>
                  <a:prstClr val="black"/>
                </a:solidFill>
                <a:effectLst/>
                <a:uLnTx/>
                <a:uFillTx/>
                <a:latin typeface="Aptos" panose="02110004020202020204"/>
                <a:ea typeface="+mn-ea"/>
                <a:cs typeface="+mn-cs"/>
              </a:rPr>
              <a:t>Velkomst og håb</a:t>
            </a:r>
          </a:p>
          <a:p>
            <a:pPr marL="0" marR="0" lvl="0" indent="0" algn="l" defTabSz="914305"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305"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Calibri" panose="020F0502020204030204"/>
                <a:ea typeface="+mn-ea"/>
                <a:cs typeface="+mn-cs"/>
              </a:rPr>
              <a:t>Beskrivelse: </a:t>
            </a: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Læg forskellige billedkort ud på bordet og bed deltageren/e om at vælge det billede, der bedst beskriver, hvordan de har det som </a:t>
            </a:r>
            <a:r>
              <a:rPr kumimoji="0" lang="da-DK" sz="1200" b="0" i="0" u="none" strike="noStrike" kern="1200" cap="none" spc="0" normalizeH="0" baseline="0" noProof="0" dirty="0" err="1">
                <a:ln>
                  <a:noFill/>
                </a:ln>
                <a:solidFill>
                  <a:prstClr val="black"/>
                </a:solidFill>
                <a:effectLst/>
                <a:uLnTx/>
                <a:uFillTx/>
                <a:latin typeface="Calibri" panose="020F0502020204030204"/>
                <a:ea typeface="+mn-ea"/>
                <a:cs typeface="+mn-cs"/>
              </a:rPr>
              <a:t>Outyreacher</a:t>
            </a: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 lige nu.</a:t>
            </a:r>
          </a:p>
          <a:p>
            <a:pPr marL="0" marR="0" lvl="0" indent="0" algn="l" defTabSz="914305"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305"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Øvelsen fungerer som en form for check-in øvelse, hvor du får en fornemmelse af, hvordan deltageren har det i øjeblikket med ‘opgaven’. </a:t>
            </a:r>
          </a:p>
          <a:p>
            <a:pPr marL="0" marR="0" lvl="0" indent="0" algn="l" defTabSz="914305" rtl="0" eaLnBrk="1" fontAlgn="auto" latinLnBrk="0" hangingPunct="1">
              <a:lnSpc>
                <a:spcPct val="100000"/>
              </a:lnSpc>
              <a:spcBef>
                <a:spcPts val="0"/>
              </a:spcBef>
              <a:spcAft>
                <a:spcPts val="0"/>
              </a:spcAft>
              <a:buClrTx/>
              <a:buSzTx/>
              <a:buFontTx/>
              <a:buNone/>
              <a:tabLst/>
              <a:defRPr/>
            </a:pPr>
            <a:endParaRPr lang="da-DK" dirty="0"/>
          </a:p>
          <a:p>
            <a:pPr marL="0" marR="0" lvl="0" indent="0" algn="l" defTabSz="914305" rtl="0" eaLnBrk="1" fontAlgn="auto" latinLnBrk="0" hangingPunct="1">
              <a:lnSpc>
                <a:spcPct val="100000"/>
              </a:lnSpc>
              <a:spcBef>
                <a:spcPts val="0"/>
              </a:spcBef>
              <a:spcAft>
                <a:spcPts val="0"/>
              </a:spcAft>
              <a:buClrTx/>
              <a:buSzTx/>
              <a:buFontTx/>
              <a:buNone/>
              <a:tabLst/>
              <a:defRPr/>
            </a:pPr>
            <a:r>
              <a:rPr lang="da-DK" dirty="0"/>
              <a:t>Den skal blot vare 5-7 min. </a:t>
            </a:r>
          </a:p>
        </p:txBody>
      </p:sp>
      <p:sp>
        <p:nvSpPr>
          <p:cNvPr id="4" name="Pladsholder til slidenummer 3">
            <a:extLst>
              <a:ext uri="{FF2B5EF4-FFF2-40B4-BE49-F238E27FC236}">
                <a16:creationId xmlns:a16="http://schemas.microsoft.com/office/drawing/2014/main" id="{244576B1-F3A8-A68A-3758-FB215349501D}"/>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F5B62BC0-7DC4-4569-951D-2BB9475345C6}" type="slidenum">
              <a:rPr kumimoji="0" lang="da-DK"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5296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8B8CCA-5BF8-1C3E-9E49-D8FC07B61556}"/>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7E49477-7420-E481-401E-0613B2B408D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27AC6BC-48ED-CD2A-F694-167F9C17D20F}"/>
              </a:ext>
            </a:extLst>
          </p:cNvPr>
          <p:cNvSpPr>
            <a:spLocks noGrp="1"/>
          </p:cNvSpPr>
          <p:nvPr>
            <p:ph type="body" idx="1"/>
          </p:nvPr>
        </p:nvSpPr>
        <p:spPr/>
        <p:txBody>
          <a:bodyPr/>
          <a:lstStyle/>
          <a:p>
            <a:pPr marL="0" marR="0" lvl="0" indent="0" algn="l" defTabSz="914305"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Aptos" panose="02110004020202020204"/>
                <a:ea typeface="+mn-ea"/>
                <a:cs typeface="+mn-cs"/>
              </a:rPr>
              <a:t>45 min. </a:t>
            </a:r>
            <a:r>
              <a:rPr kumimoji="0" lang="da-DK" sz="1200" b="0" i="0" u="none" strike="noStrike" kern="1200" cap="none" spc="0" normalizeH="0" baseline="0" noProof="0" dirty="0">
                <a:ln>
                  <a:noFill/>
                </a:ln>
                <a:solidFill>
                  <a:prstClr val="black"/>
                </a:solidFill>
                <a:effectLst/>
                <a:uLnTx/>
                <a:uFillTx/>
                <a:latin typeface="Aptos" panose="02110004020202020204"/>
                <a:ea typeface="+mn-ea"/>
                <a:cs typeface="+mn-cs"/>
              </a:rPr>
              <a:t>Opsamling på feltmodul</a:t>
            </a:r>
          </a:p>
          <a:p>
            <a:endParaRPr lang="da-DK" dirty="0"/>
          </a:p>
          <a:p>
            <a:endParaRPr lang="da-DK" dirty="0"/>
          </a:p>
        </p:txBody>
      </p:sp>
      <p:sp>
        <p:nvSpPr>
          <p:cNvPr id="4" name="Pladsholder til slidenummer 3">
            <a:extLst>
              <a:ext uri="{FF2B5EF4-FFF2-40B4-BE49-F238E27FC236}">
                <a16:creationId xmlns:a16="http://schemas.microsoft.com/office/drawing/2014/main" id="{91394120-A9A8-8148-7CA2-FE5001F9E60C}"/>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F5B62BC0-7DC4-4569-951D-2BB9475345C6}" type="slidenum">
              <a:rPr kumimoji="0" lang="da-DK"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6</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9588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A0CB6-F541-626D-FD1B-B70F3EF17586}"/>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F1F1F3B-CCF1-96BC-ECD5-388EF652CB1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5B8CC8E-363B-D59E-3C0C-D59DA15FBEC5}"/>
              </a:ext>
            </a:extLst>
          </p:cNvPr>
          <p:cNvSpPr>
            <a:spLocks noGrp="1"/>
          </p:cNvSpPr>
          <p:nvPr>
            <p:ph type="body" idx="1"/>
          </p:nvPr>
        </p:nvSpPr>
        <p:spPr/>
        <p:txBody>
          <a:bodyPr/>
          <a:lstStyle/>
          <a:p>
            <a:pPr marL="0" marR="0" lvl="0" indent="0" algn="l" defTabSz="914305"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Aptos" panose="02110004020202020204"/>
                <a:ea typeface="+mn-ea"/>
                <a:cs typeface="+mn-cs"/>
              </a:rPr>
              <a:t>45 min. </a:t>
            </a:r>
            <a:r>
              <a:rPr kumimoji="0" lang="da-DK" sz="1200" b="0" i="0" u="none" strike="noStrike" kern="1200" cap="none" spc="0" normalizeH="0" baseline="0" noProof="0" dirty="0">
                <a:ln>
                  <a:noFill/>
                </a:ln>
                <a:solidFill>
                  <a:prstClr val="black"/>
                </a:solidFill>
                <a:effectLst/>
                <a:uLnTx/>
                <a:uFillTx/>
                <a:latin typeface="Aptos" panose="02110004020202020204"/>
                <a:ea typeface="+mn-ea"/>
                <a:cs typeface="+mn-cs"/>
              </a:rPr>
              <a:t>Opsamling på feltmodul</a:t>
            </a:r>
          </a:p>
          <a:p>
            <a:endParaRPr lang="da-DK" dirty="0"/>
          </a:p>
          <a:p>
            <a:r>
              <a:rPr lang="da-DK" b="1" dirty="0"/>
              <a:t>Øvelsesbeskrivelse: </a:t>
            </a:r>
            <a:r>
              <a:rPr lang="da-DK" dirty="0"/>
              <a:t>Deltageren skal nu lave forskellige øvelser, der munder ud i en opsamlingssnak. </a:t>
            </a:r>
          </a:p>
          <a:p>
            <a:endParaRPr lang="da-DK" dirty="0"/>
          </a:p>
          <a:p>
            <a:r>
              <a:rPr lang="da-DK" dirty="0"/>
              <a:t>Start med at bede dem om at finde de refleksionsark frem, der har udfyldt i feltperioden, efter hver </a:t>
            </a:r>
            <a:r>
              <a:rPr lang="da-DK" dirty="0" err="1"/>
              <a:t>Outreach</a:t>
            </a:r>
            <a:r>
              <a:rPr lang="da-DK" dirty="0"/>
              <a:t> aktivitet.</a:t>
            </a:r>
          </a:p>
        </p:txBody>
      </p:sp>
      <p:sp>
        <p:nvSpPr>
          <p:cNvPr id="4" name="Pladsholder til slidenummer 3">
            <a:extLst>
              <a:ext uri="{FF2B5EF4-FFF2-40B4-BE49-F238E27FC236}">
                <a16:creationId xmlns:a16="http://schemas.microsoft.com/office/drawing/2014/main" id="{25BB4E88-654E-CFF8-1710-670AD9D13849}"/>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F5B62BC0-7DC4-4569-951D-2BB9475345C6}" type="slidenum">
              <a:rPr kumimoji="0" lang="da-DK"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7</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0191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FF671-BA3D-38BA-8C1B-A309317E31D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908A2B4-7CD8-AB75-6452-D2AB483BCCC7}"/>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644812A-3EC4-6D38-31E3-6ABE60CF1405}"/>
              </a:ext>
            </a:extLst>
          </p:cNvPr>
          <p:cNvSpPr>
            <a:spLocks noGrp="1"/>
          </p:cNvSpPr>
          <p:nvPr>
            <p:ph type="body" idx="1"/>
          </p:nvPr>
        </p:nvSpPr>
        <p:spPr/>
        <p:txBody>
          <a:bodyPr/>
          <a:lstStyle/>
          <a:p>
            <a:pPr marL="0" marR="0" lvl="0" indent="0" algn="l" defTabSz="914305"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Aptos" panose="02110004020202020204"/>
                <a:ea typeface="+mn-ea"/>
                <a:cs typeface="+mn-cs"/>
              </a:rPr>
              <a:t>45 min. </a:t>
            </a:r>
            <a:r>
              <a:rPr kumimoji="0" lang="da-DK" sz="1200" b="0" i="0" u="none" strike="noStrike" kern="1200" cap="none" spc="0" normalizeH="0" baseline="0" noProof="0" dirty="0">
                <a:ln>
                  <a:noFill/>
                </a:ln>
                <a:solidFill>
                  <a:prstClr val="black"/>
                </a:solidFill>
                <a:effectLst/>
                <a:uLnTx/>
                <a:uFillTx/>
                <a:latin typeface="Aptos" panose="02110004020202020204"/>
                <a:ea typeface="+mn-ea"/>
                <a:cs typeface="+mn-cs"/>
              </a:rPr>
              <a:t>Opsamling på feltmodul</a:t>
            </a:r>
          </a:p>
          <a:p>
            <a:endParaRPr lang="da-DK" dirty="0"/>
          </a:p>
          <a:p>
            <a:r>
              <a:rPr lang="da-DK" b="1" dirty="0"/>
              <a:t>Øvelsesbeskrivelse: </a:t>
            </a:r>
            <a:r>
              <a:rPr lang="da-DK" dirty="0"/>
              <a:t>Deltageren skal nu lave forskellige øvelser, der munder ud i en opsamlingssnak. </a:t>
            </a:r>
          </a:p>
          <a:p>
            <a:endParaRPr lang="da-DK" dirty="0"/>
          </a:p>
          <a:p>
            <a:r>
              <a:rPr lang="da-DK" dirty="0"/>
              <a:t>Næste skridt er at skrive ned, på 3 forskellige farver post-</a:t>
            </a:r>
            <a:r>
              <a:rPr lang="da-DK" dirty="0" err="1"/>
              <a:t>its</a:t>
            </a:r>
            <a:r>
              <a:rPr lang="da-DK" dirty="0"/>
              <a:t>. </a:t>
            </a:r>
          </a:p>
          <a:p>
            <a:r>
              <a:rPr lang="da-DK" dirty="0"/>
              <a:t>VIGTIGT: gå direkte videre til næste øvelse, uden at gå ind i, hvad der er skrevet på post-</a:t>
            </a:r>
            <a:r>
              <a:rPr lang="da-DK" dirty="0" err="1"/>
              <a:t>its’ene</a:t>
            </a:r>
            <a:r>
              <a:rPr lang="da-DK" dirty="0"/>
              <a:t> – Opsamling kommer efter!</a:t>
            </a:r>
          </a:p>
        </p:txBody>
      </p:sp>
      <p:sp>
        <p:nvSpPr>
          <p:cNvPr id="4" name="Pladsholder til slidenummer 3">
            <a:extLst>
              <a:ext uri="{FF2B5EF4-FFF2-40B4-BE49-F238E27FC236}">
                <a16:creationId xmlns:a16="http://schemas.microsoft.com/office/drawing/2014/main" id="{B3C930B9-5446-7A1C-1961-53D5734AA90E}"/>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F5B62BC0-7DC4-4569-951D-2BB9475345C6}" type="slidenum">
              <a:rPr kumimoji="0" lang="da-DK"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1353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5674E-D803-3339-30B2-FDFEC5D6BC1A}"/>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DD62802-90B9-1C6E-BABF-30DCC6906E0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0C440F2-3174-0F1D-64CD-376C214BDD61}"/>
              </a:ext>
            </a:extLst>
          </p:cNvPr>
          <p:cNvSpPr>
            <a:spLocks noGrp="1"/>
          </p:cNvSpPr>
          <p:nvPr>
            <p:ph type="body" idx="1"/>
          </p:nvPr>
        </p:nvSpPr>
        <p:spPr/>
        <p:txBody>
          <a:bodyPr/>
          <a:lstStyle/>
          <a:p>
            <a:pPr marL="0" marR="0" lvl="0" indent="0" algn="l" defTabSz="914305"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Aptos" panose="02110004020202020204"/>
                <a:ea typeface="+mn-ea"/>
                <a:cs typeface="+mn-cs"/>
              </a:rPr>
              <a:t>45 min. </a:t>
            </a:r>
            <a:r>
              <a:rPr kumimoji="0" lang="da-DK" sz="1200" b="0" i="0" u="none" strike="noStrike" kern="1200" cap="none" spc="0" normalizeH="0" baseline="0" noProof="0" dirty="0">
                <a:ln>
                  <a:noFill/>
                </a:ln>
                <a:solidFill>
                  <a:prstClr val="black"/>
                </a:solidFill>
                <a:effectLst/>
                <a:uLnTx/>
                <a:uFillTx/>
                <a:latin typeface="Aptos" panose="02110004020202020204"/>
                <a:ea typeface="+mn-ea"/>
                <a:cs typeface="+mn-cs"/>
              </a:rPr>
              <a:t>Opsamling på feltmodul</a:t>
            </a:r>
          </a:p>
          <a:p>
            <a:endParaRPr lang="da-DK" dirty="0"/>
          </a:p>
          <a:p>
            <a:r>
              <a:rPr lang="da-DK" b="1" dirty="0"/>
              <a:t>Øvelsesbeskrivelse: </a:t>
            </a:r>
            <a:r>
              <a:rPr lang="da-DK" dirty="0"/>
              <a:t>Deltageren skal nu lave forskellige øvelser, der munder ud i en opsamlingssnak. </a:t>
            </a:r>
          </a:p>
          <a:p>
            <a:endParaRPr lang="da-DK" dirty="0"/>
          </a:p>
          <a:p>
            <a:r>
              <a:rPr lang="da-DK" dirty="0"/>
              <a:t>Deltagerne skal på et blankt stykke papir efterligne det anviste skema og udfylde det med deres tanker</a:t>
            </a:r>
          </a:p>
        </p:txBody>
      </p:sp>
      <p:sp>
        <p:nvSpPr>
          <p:cNvPr id="4" name="Pladsholder til slidenummer 3">
            <a:extLst>
              <a:ext uri="{FF2B5EF4-FFF2-40B4-BE49-F238E27FC236}">
                <a16:creationId xmlns:a16="http://schemas.microsoft.com/office/drawing/2014/main" id="{9C7DB6B5-0D61-EBE5-3719-D422FA75D15E}"/>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F5B62BC0-7DC4-4569-951D-2BB9475345C6}" type="slidenum">
              <a:rPr kumimoji="0" lang="da-DK"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238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7E8CD-84D2-6686-9FCF-6BB48E0A0FF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1D7480F-A348-7951-15BA-BF066480E275}"/>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61244D2E-40FD-D619-545C-1A706504B1BC}"/>
              </a:ext>
            </a:extLst>
          </p:cNvPr>
          <p:cNvSpPr>
            <a:spLocks noGrp="1"/>
          </p:cNvSpPr>
          <p:nvPr>
            <p:ph type="body" idx="1"/>
          </p:nvPr>
        </p:nvSpPr>
        <p:spPr/>
        <p:txBody>
          <a:bodyPr/>
          <a:lstStyle/>
          <a:p>
            <a:pPr marL="0" marR="0" lvl="0" indent="0" algn="l" defTabSz="914305"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Aptos" panose="02110004020202020204"/>
                <a:ea typeface="+mn-ea"/>
                <a:cs typeface="+mn-cs"/>
              </a:rPr>
              <a:t>45 min. </a:t>
            </a:r>
            <a:r>
              <a:rPr kumimoji="0" lang="da-DK" sz="1200" b="0" i="0" u="none" strike="noStrike" kern="1200" cap="none" spc="0" normalizeH="0" baseline="0" noProof="0" dirty="0">
                <a:ln>
                  <a:noFill/>
                </a:ln>
                <a:solidFill>
                  <a:prstClr val="black"/>
                </a:solidFill>
                <a:effectLst/>
                <a:uLnTx/>
                <a:uFillTx/>
                <a:latin typeface="Aptos" panose="02110004020202020204"/>
                <a:ea typeface="+mn-ea"/>
                <a:cs typeface="+mn-cs"/>
              </a:rPr>
              <a:t>Opsamling på feltmodul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Aptos" panose="02110004020202020204"/>
                <a:ea typeface="+mn-ea"/>
                <a:cs typeface="+mn-cs"/>
              </a:rPr>
              <a:t>Opsamling: </a:t>
            </a:r>
            <a:r>
              <a:rPr kumimoji="0" lang="da-DK" sz="1200" b="0" i="0" u="none" strike="noStrike" kern="1200" cap="none" spc="0" normalizeH="0" baseline="0" noProof="0" dirty="0">
                <a:ln>
                  <a:noFill/>
                </a:ln>
                <a:solidFill>
                  <a:prstClr val="black"/>
                </a:solidFill>
                <a:effectLst/>
                <a:uLnTx/>
                <a:uFillTx/>
                <a:latin typeface="Aptos" panose="02110004020202020204"/>
                <a:ea typeface="+mn-ea"/>
                <a:cs typeface="+mn-cs"/>
              </a:rPr>
              <a:t>De tidligere øvelser, munder nu ud i en opsamlingssnak.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305"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Ud fra post-it øvelsen og ‘tøm hovedet’ øvelsen samler du op på det deltageren/e har skrevet ned. </a:t>
            </a:r>
          </a:p>
          <a:p>
            <a:pPr marL="0" marR="0" lvl="0" indent="0" algn="l" defTabSz="914305"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305"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prstClr val="black"/>
                </a:solidFill>
                <a:effectLst/>
                <a:uLnTx/>
                <a:uFillTx/>
                <a:latin typeface="Calibri" panose="020F0502020204030204"/>
                <a:ea typeface="+mn-ea"/>
                <a:cs typeface="+mn-cs"/>
              </a:rPr>
              <a:t>Obs</a:t>
            </a: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 Gem de post </a:t>
            </a:r>
            <a:r>
              <a:rPr kumimoji="0" lang="da-DK" sz="1200" b="0" i="0" u="none" strike="noStrike" kern="1200" cap="none" spc="0" normalizeH="0" baseline="0" noProof="0" dirty="0" err="1">
                <a:ln>
                  <a:noFill/>
                </a:ln>
                <a:solidFill>
                  <a:prstClr val="black"/>
                </a:solidFill>
                <a:effectLst/>
                <a:uLnTx/>
                <a:uFillTx/>
                <a:latin typeface="Calibri" panose="020F0502020204030204"/>
                <a:ea typeface="+mn-ea"/>
                <a:cs typeface="+mn-cs"/>
              </a:rPr>
              <a:t>its</a:t>
            </a:r>
            <a:r>
              <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rPr>
              <a:t>, hvor deltageren har skrevet, hvad de gerne vil øve sig på. </a:t>
            </a:r>
          </a:p>
        </p:txBody>
      </p:sp>
      <p:sp>
        <p:nvSpPr>
          <p:cNvPr id="4" name="Pladsholder til slidenummer 3">
            <a:extLst>
              <a:ext uri="{FF2B5EF4-FFF2-40B4-BE49-F238E27FC236}">
                <a16:creationId xmlns:a16="http://schemas.microsoft.com/office/drawing/2014/main" id="{4AF1448D-36B0-A0BE-E0E3-9A54DBF73087}"/>
              </a:ext>
            </a:extLst>
          </p:cNvPr>
          <p:cNvSpPr>
            <a:spLocks noGrp="1"/>
          </p:cNvSpPr>
          <p:nvPr>
            <p:ph type="sldNum" sz="quarter" idx="5"/>
          </p:nvPr>
        </p:nvSpPr>
        <p:spPr/>
        <p:txBody>
          <a:bodyPr/>
          <a:lstStyle/>
          <a:p>
            <a:pPr marL="0" marR="0" lvl="0" indent="0" algn="r" defTabSz="914305" rtl="0" eaLnBrk="1" fontAlgn="auto" latinLnBrk="0" hangingPunct="1">
              <a:lnSpc>
                <a:spcPct val="100000"/>
              </a:lnSpc>
              <a:spcBef>
                <a:spcPts val="0"/>
              </a:spcBef>
              <a:spcAft>
                <a:spcPts val="0"/>
              </a:spcAft>
              <a:buClrTx/>
              <a:buSzTx/>
              <a:buFontTx/>
              <a:buNone/>
              <a:tabLst/>
              <a:defRPr/>
            </a:pPr>
            <a:fld id="{F5B62BC0-7DC4-4569-951D-2BB9475345C6}" type="slidenum">
              <a:rPr kumimoji="0" lang="da-DK"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05" rtl="0" eaLnBrk="1" fontAlgn="auto" latinLnBrk="0" hangingPunct="1">
                <a:lnSpc>
                  <a:spcPct val="100000"/>
                </a:lnSpc>
                <a:spcBef>
                  <a:spcPts val="0"/>
                </a:spcBef>
                <a:spcAft>
                  <a:spcPts val="0"/>
                </a:spcAft>
                <a:buClrTx/>
                <a:buSzTx/>
                <a:buFontTx/>
                <a:buNone/>
                <a:tabLst/>
                <a:defRPr/>
              </a:pPr>
              <a:t>10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0406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8" name="Pladsholder til billede 7">
            <a:extLst>
              <a:ext uri="{FF2B5EF4-FFF2-40B4-BE49-F238E27FC236}">
                <a16:creationId xmlns:a16="http://schemas.microsoft.com/office/drawing/2014/main" id="{CA325D4D-835D-41B6-9B16-A090AA088329}"/>
              </a:ext>
            </a:extLst>
          </p:cNvPr>
          <p:cNvSpPr>
            <a:spLocks noGrp="1"/>
          </p:cNvSpPr>
          <p:nvPr>
            <p:ph type="pic" sz="quarter" idx="10" hasCustomPrompt="1"/>
          </p:nvPr>
        </p:nvSpPr>
        <p:spPr>
          <a:xfrm>
            <a:off x="0" y="0"/>
            <a:ext cx="12192000" cy="6858000"/>
          </a:xfrm>
          <a:prstGeom prst="rect">
            <a:avLst/>
          </a:prstGeom>
        </p:spPr>
        <p:txBody>
          <a:bodyPr rtlCol="0"/>
          <a:lstStyle>
            <a:lvl1pPr marL="0" indent="0" algn="ctr">
              <a:buNone/>
              <a:defRPr/>
            </a:lvl1pPr>
          </a:lstStyle>
          <a:p>
            <a:pPr rtl="0"/>
            <a:r>
              <a:rPr lang="da-DK" noProof="0"/>
              <a:t>Klik for at tilføje et foto</a:t>
            </a:r>
          </a:p>
        </p:txBody>
      </p:sp>
      <p:sp>
        <p:nvSpPr>
          <p:cNvPr id="3" name="Titel 2">
            <a:extLst>
              <a:ext uri="{FF2B5EF4-FFF2-40B4-BE49-F238E27FC236}">
                <a16:creationId xmlns:a16="http://schemas.microsoft.com/office/drawing/2014/main" id="{D1D87D16-A856-42F4-9D8C-A0C1D482E52D}"/>
              </a:ext>
            </a:extLst>
          </p:cNvPr>
          <p:cNvSpPr>
            <a:spLocks noGrp="1"/>
          </p:cNvSpPr>
          <p:nvPr>
            <p:ph type="title" hasCustomPrompt="1"/>
          </p:nvPr>
        </p:nvSpPr>
        <p:spPr>
          <a:xfrm>
            <a:off x="0" y="2442052"/>
            <a:ext cx="12192000" cy="1425257"/>
          </a:xfrm>
          <a:prstGeom prst="rect">
            <a:avLst/>
          </a:prstGeom>
          <a:solidFill>
            <a:schemeClr val="accent4">
              <a:lumMod val="50000"/>
              <a:alpha val="55000"/>
            </a:schemeClr>
          </a:solidFill>
        </p:spPr>
        <p:txBody>
          <a:bodyPr rtlCol="0" anchor="ctr"/>
          <a:lstStyle>
            <a:lvl1pPr algn="ctr">
              <a:defRPr sz="6000" cap="all" spc="100" baseline="0">
                <a:solidFill>
                  <a:schemeClr val="accent1"/>
                </a:solidFill>
              </a:defRPr>
            </a:lvl1pPr>
          </a:lstStyle>
          <a:p>
            <a:pPr rtl="0"/>
            <a:r>
              <a:rPr lang="da-DK" noProof="0"/>
              <a:t>Tilføj titel</a:t>
            </a:r>
          </a:p>
        </p:txBody>
      </p:sp>
      <p:sp>
        <p:nvSpPr>
          <p:cNvPr id="12" name="Pladsholder til tekst 10">
            <a:extLst>
              <a:ext uri="{FF2B5EF4-FFF2-40B4-BE49-F238E27FC236}">
                <a16:creationId xmlns:a16="http://schemas.microsoft.com/office/drawing/2014/main" id="{BD39BB44-64AC-49A7-8555-2CC62AD7C2D6}"/>
              </a:ext>
            </a:extLst>
          </p:cNvPr>
          <p:cNvSpPr>
            <a:spLocks noGrp="1"/>
          </p:cNvSpPr>
          <p:nvPr>
            <p:ph type="body" sz="quarter" idx="12" hasCustomPrompt="1"/>
          </p:nvPr>
        </p:nvSpPr>
        <p:spPr>
          <a:xfrm>
            <a:off x="0" y="3867309"/>
            <a:ext cx="12192000" cy="1036320"/>
          </a:xfrm>
          <a:prstGeom prst="rect">
            <a:avLst/>
          </a:prstGeom>
          <a:solidFill>
            <a:schemeClr val="accent4">
              <a:lumMod val="50000"/>
              <a:alpha val="55000"/>
            </a:schemeClr>
          </a:solidFill>
        </p:spPr>
        <p:txBody>
          <a:bodyPr rtlCol="0" anchor="ctr"/>
          <a:lstStyle>
            <a:lvl1pPr marL="0" indent="0" algn="ctr">
              <a:buNone/>
              <a:defRPr sz="2400" cap="none" spc="100" baseline="0">
                <a:solidFill>
                  <a:schemeClr val="bg1"/>
                </a:solidFill>
                <a:latin typeface="+mn-lt"/>
              </a:defRPr>
            </a:lvl1pPr>
          </a:lstStyle>
          <a:p>
            <a:pPr lvl="0" rtl="0"/>
            <a:r>
              <a:rPr lang="da-DK" noProof="0"/>
              <a:t>Klik for at tilføje undertitel</a:t>
            </a:r>
          </a:p>
        </p:txBody>
      </p:sp>
      <p:sp>
        <p:nvSpPr>
          <p:cNvPr id="2" name="Rektangel 1">
            <a:extLst>
              <a:ext uri="{FF2B5EF4-FFF2-40B4-BE49-F238E27FC236}">
                <a16:creationId xmlns:a16="http://schemas.microsoft.com/office/drawing/2014/main" id="{9F51AF15-A085-49C8-ABEC-EF90E7D7B280}"/>
              </a:ext>
              <a:ext uri="{C183D7F6-B498-43B3-948B-1728B52AA6E4}">
                <adec:decorative xmlns:adec="http://schemas.microsoft.com/office/drawing/2017/decorative" val="1"/>
              </a:ext>
            </a:extLst>
          </p:cNvPr>
          <p:cNvSpPr/>
          <p:nvPr userDrawn="1"/>
        </p:nvSpPr>
        <p:spPr>
          <a:xfrm>
            <a:off x="3192779" y="2325925"/>
            <a:ext cx="5806440" cy="159654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Tree>
    <p:extLst>
      <p:ext uri="{BB962C8B-B14F-4D97-AF65-F5344CB8AC3E}">
        <p14:creationId xmlns:p14="http://schemas.microsoft.com/office/powerpoint/2010/main" val="187308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menligning af markedsmuligheder">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2198964-B829-4E4F-AAE7-4D7A404AB794}"/>
              </a:ext>
            </a:extLst>
          </p:cNvPr>
          <p:cNvSpPr>
            <a:spLocks noGrp="1"/>
          </p:cNvSpPr>
          <p:nvPr>
            <p:ph type="title" hasCustomPrompt="1"/>
          </p:nvPr>
        </p:nvSpPr>
        <p:spPr>
          <a:xfrm>
            <a:off x="3233057" y="698523"/>
            <a:ext cx="5715000" cy="469089"/>
          </a:xfrm>
          <a:prstGeom prst="rect">
            <a:avLst/>
          </a:prstGeom>
        </p:spPr>
        <p:txBody>
          <a:bodyPr rtlCol="0" anchor="ctr"/>
          <a:lstStyle>
            <a:lvl1pPr algn="ctr">
              <a:defRPr sz="2400" cap="all" spc="100" baseline="0">
                <a:solidFill>
                  <a:schemeClr val="accent2"/>
                </a:solidFill>
              </a:defRPr>
            </a:lvl1pPr>
          </a:lstStyle>
          <a:p>
            <a:pPr rtl="0"/>
            <a:r>
              <a:rPr lang="da-DK" noProof="0"/>
              <a:t>Klik for at tilføje titel</a:t>
            </a:r>
          </a:p>
        </p:txBody>
      </p:sp>
      <p:sp>
        <p:nvSpPr>
          <p:cNvPr id="21" name="Pladsholder til tekst 10">
            <a:extLst>
              <a:ext uri="{FF2B5EF4-FFF2-40B4-BE49-F238E27FC236}">
                <a16:creationId xmlns:a16="http://schemas.microsoft.com/office/drawing/2014/main" id="{F7C80E83-E343-4BA5-ABB5-ACA84EEE6236}"/>
              </a:ext>
            </a:extLst>
          </p:cNvPr>
          <p:cNvSpPr>
            <a:spLocks noGrp="1"/>
          </p:cNvSpPr>
          <p:nvPr>
            <p:ph type="body" sz="quarter" idx="16" hasCustomPrompt="1"/>
          </p:nvPr>
        </p:nvSpPr>
        <p:spPr>
          <a:xfrm>
            <a:off x="1681078" y="1853427"/>
            <a:ext cx="1252367" cy="863490"/>
          </a:xfrm>
          <a:prstGeom prst="rect">
            <a:avLst/>
          </a:prstGeom>
          <a:ln w="28575">
            <a:solidFill>
              <a:schemeClr val="accent4"/>
            </a:solidFill>
          </a:ln>
        </p:spPr>
        <p:txBody>
          <a:bodyPr rtlCol="0" anchor="ctr"/>
          <a:lstStyle>
            <a:lvl1pPr marL="0" indent="0" algn="ctr">
              <a:buNone/>
              <a:defRPr sz="3200" cap="all" spc="100" baseline="0">
                <a:solidFill>
                  <a:schemeClr val="accent5">
                    <a:lumMod val="50000"/>
                  </a:schemeClr>
                </a:solidFill>
                <a:latin typeface="+mj-lt"/>
              </a:defRPr>
            </a:lvl1pPr>
          </a:lstStyle>
          <a:p>
            <a:pPr lvl="0" rtl="0"/>
            <a:r>
              <a:rPr lang="da-DK" noProof="0"/>
              <a:t>tekst</a:t>
            </a:r>
          </a:p>
        </p:txBody>
      </p:sp>
      <p:sp>
        <p:nvSpPr>
          <p:cNvPr id="20" name="Pladsholder til tekst 10">
            <a:extLst>
              <a:ext uri="{FF2B5EF4-FFF2-40B4-BE49-F238E27FC236}">
                <a16:creationId xmlns:a16="http://schemas.microsoft.com/office/drawing/2014/main" id="{BA56986C-C9AC-44CD-9D32-24AA209F7648}"/>
              </a:ext>
            </a:extLst>
          </p:cNvPr>
          <p:cNvSpPr>
            <a:spLocks noGrp="1"/>
          </p:cNvSpPr>
          <p:nvPr>
            <p:ph type="body" sz="quarter" idx="12" hasCustomPrompt="1"/>
          </p:nvPr>
        </p:nvSpPr>
        <p:spPr>
          <a:xfrm>
            <a:off x="838200" y="2883704"/>
            <a:ext cx="2939143" cy="469089"/>
          </a:xfrm>
          <a:prstGeom prst="rect">
            <a:avLst/>
          </a:prstGeom>
        </p:spPr>
        <p:txBody>
          <a:bodyPr rtlCol="0" anchor="t"/>
          <a:lstStyle>
            <a:lvl1pPr marL="0" indent="0" algn="ctr">
              <a:lnSpc>
                <a:spcPct val="125000"/>
              </a:lnSpc>
              <a:spcBef>
                <a:spcPts val="0"/>
              </a:spcBef>
              <a:buNone/>
              <a:defRPr sz="1800" cap="none" spc="100" baseline="0">
                <a:solidFill>
                  <a:schemeClr val="tx1"/>
                </a:solidFill>
                <a:latin typeface="+mn-lt"/>
              </a:defRPr>
            </a:lvl1pPr>
          </a:lstStyle>
          <a:p>
            <a:pPr lvl="0" rtl="0"/>
            <a:r>
              <a:rPr lang="da-DK" noProof="0"/>
              <a:t>Klik for at tilføje tekst</a:t>
            </a:r>
          </a:p>
        </p:txBody>
      </p:sp>
      <p:sp>
        <p:nvSpPr>
          <p:cNvPr id="27" name="Pladsholder til tekst 10">
            <a:extLst>
              <a:ext uri="{FF2B5EF4-FFF2-40B4-BE49-F238E27FC236}">
                <a16:creationId xmlns:a16="http://schemas.microsoft.com/office/drawing/2014/main" id="{61B45AB9-9A5F-4872-A322-AD3890A5BE65}"/>
              </a:ext>
            </a:extLst>
          </p:cNvPr>
          <p:cNvSpPr>
            <a:spLocks noGrp="1"/>
          </p:cNvSpPr>
          <p:nvPr>
            <p:ph type="body" sz="quarter" idx="17" hasCustomPrompt="1"/>
          </p:nvPr>
        </p:nvSpPr>
        <p:spPr>
          <a:xfrm>
            <a:off x="838200" y="3253816"/>
            <a:ext cx="2939143" cy="469089"/>
          </a:xfrm>
          <a:prstGeom prst="rect">
            <a:avLst/>
          </a:prstGeom>
        </p:spPr>
        <p:txBody>
          <a:bodyPr rtlCol="0" anchor="t"/>
          <a:lstStyle>
            <a:lvl1pPr marL="0" indent="0" algn="ctr">
              <a:lnSpc>
                <a:spcPct val="125000"/>
              </a:lnSpc>
              <a:spcBef>
                <a:spcPts val="0"/>
              </a:spcBef>
              <a:buNone/>
              <a:defRPr sz="1400" cap="none" spc="100" baseline="0">
                <a:solidFill>
                  <a:schemeClr val="tx1"/>
                </a:solidFill>
                <a:latin typeface="+mn-lt"/>
              </a:defRPr>
            </a:lvl1pPr>
          </a:lstStyle>
          <a:p>
            <a:pPr lvl="0" rtl="0"/>
            <a:r>
              <a:rPr lang="da-DK" noProof="0"/>
              <a:t>Klik for at tilføje tekst</a:t>
            </a:r>
          </a:p>
        </p:txBody>
      </p:sp>
      <p:sp>
        <p:nvSpPr>
          <p:cNvPr id="29" name="Pladsholder til tekst 10">
            <a:extLst>
              <a:ext uri="{FF2B5EF4-FFF2-40B4-BE49-F238E27FC236}">
                <a16:creationId xmlns:a16="http://schemas.microsoft.com/office/drawing/2014/main" id="{E5E3032E-6B86-4F42-95E1-7C7B13087199}"/>
              </a:ext>
            </a:extLst>
          </p:cNvPr>
          <p:cNvSpPr>
            <a:spLocks noGrp="1"/>
          </p:cNvSpPr>
          <p:nvPr>
            <p:ph type="body" sz="quarter" idx="19" hasCustomPrompt="1"/>
          </p:nvPr>
        </p:nvSpPr>
        <p:spPr>
          <a:xfrm>
            <a:off x="5469646" y="1853426"/>
            <a:ext cx="1252367" cy="863491"/>
          </a:xfrm>
          <a:prstGeom prst="rect">
            <a:avLst/>
          </a:prstGeom>
          <a:ln w="28575">
            <a:solidFill>
              <a:schemeClr val="accent4"/>
            </a:solidFill>
          </a:ln>
        </p:spPr>
        <p:txBody>
          <a:bodyPr rtlCol="0" anchor="ctr"/>
          <a:lstStyle>
            <a:lvl1pPr marL="0" indent="0" algn="ctr">
              <a:buNone/>
              <a:defRPr sz="3200" cap="all" spc="100" baseline="0">
                <a:solidFill>
                  <a:schemeClr val="accent5">
                    <a:lumMod val="50000"/>
                  </a:schemeClr>
                </a:solidFill>
                <a:latin typeface="+mj-lt"/>
              </a:defRPr>
            </a:lvl1pPr>
          </a:lstStyle>
          <a:p>
            <a:pPr lvl="0" rtl="0"/>
            <a:r>
              <a:rPr lang="da-DK" noProof="0"/>
              <a:t>tekst</a:t>
            </a:r>
          </a:p>
        </p:txBody>
      </p:sp>
      <p:sp>
        <p:nvSpPr>
          <p:cNvPr id="28" name="Pladsholder til tekst 10">
            <a:extLst>
              <a:ext uri="{FF2B5EF4-FFF2-40B4-BE49-F238E27FC236}">
                <a16:creationId xmlns:a16="http://schemas.microsoft.com/office/drawing/2014/main" id="{C56EA384-B876-4E37-81CC-FF14C8064ED4}"/>
              </a:ext>
            </a:extLst>
          </p:cNvPr>
          <p:cNvSpPr>
            <a:spLocks noGrp="1"/>
          </p:cNvSpPr>
          <p:nvPr>
            <p:ph type="body" sz="quarter" idx="18" hasCustomPrompt="1"/>
          </p:nvPr>
        </p:nvSpPr>
        <p:spPr>
          <a:xfrm>
            <a:off x="4626428" y="2883704"/>
            <a:ext cx="2939143" cy="469089"/>
          </a:xfrm>
          <a:prstGeom prst="rect">
            <a:avLst/>
          </a:prstGeom>
        </p:spPr>
        <p:txBody>
          <a:bodyPr rtlCol="0" anchor="t"/>
          <a:lstStyle>
            <a:lvl1pPr marL="0" indent="0" algn="ctr">
              <a:lnSpc>
                <a:spcPct val="125000"/>
              </a:lnSpc>
              <a:spcBef>
                <a:spcPts val="0"/>
              </a:spcBef>
              <a:buNone/>
              <a:defRPr sz="1800" cap="none" spc="100" baseline="0">
                <a:solidFill>
                  <a:schemeClr val="tx1"/>
                </a:solidFill>
                <a:latin typeface="+mn-lt"/>
              </a:defRPr>
            </a:lvl1pPr>
          </a:lstStyle>
          <a:p>
            <a:pPr lvl="0" rtl="0"/>
            <a:r>
              <a:rPr lang="da-DK" noProof="0"/>
              <a:t>Klik for at tilføje tekst</a:t>
            </a:r>
          </a:p>
        </p:txBody>
      </p:sp>
      <p:sp>
        <p:nvSpPr>
          <p:cNvPr id="30" name="Pladsholder til tekst 10">
            <a:extLst>
              <a:ext uri="{FF2B5EF4-FFF2-40B4-BE49-F238E27FC236}">
                <a16:creationId xmlns:a16="http://schemas.microsoft.com/office/drawing/2014/main" id="{7A136A37-A8C3-48F4-978F-3042B2451FFF}"/>
              </a:ext>
            </a:extLst>
          </p:cNvPr>
          <p:cNvSpPr>
            <a:spLocks noGrp="1"/>
          </p:cNvSpPr>
          <p:nvPr>
            <p:ph type="body" sz="quarter" idx="20" hasCustomPrompt="1"/>
          </p:nvPr>
        </p:nvSpPr>
        <p:spPr>
          <a:xfrm>
            <a:off x="4626428" y="3253816"/>
            <a:ext cx="2939143" cy="469089"/>
          </a:xfrm>
          <a:prstGeom prst="rect">
            <a:avLst/>
          </a:prstGeom>
        </p:spPr>
        <p:txBody>
          <a:bodyPr rtlCol="0" anchor="t"/>
          <a:lstStyle>
            <a:lvl1pPr marL="0" indent="0" algn="ctr">
              <a:lnSpc>
                <a:spcPct val="125000"/>
              </a:lnSpc>
              <a:spcBef>
                <a:spcPts val="0"/>
              </a:spcBef>
              <a:buNone/>
              <a:defRPr sz="1400" cap="none" spc="100" baseline="0">
                <a:solidFill>
                  <a:schemeClr val="tx1"/>
                </a:solidFill>
                <a:latin typeface="+mn-lt"/>
              </a:defRPr>
            </a:lvl1pPr>
          </a:lstStyle>
          <a:p>
            <a:pPr lvl="0" rtl="0"/>
            <a:r>
              <a:rPr lang="da-DK" noProof="0"/>
              <a:t>Klik for at tilføje tekst</a:t>
            </a:r>
          </a:p>
        </p:txBody>
      </p:sp>
      <p:sp>
        <p:nvSpPr>
          <p:cNvPr id="32" name="Pladsholder til tekst 10">
            <a:extLst>
              <a:ext uri="{FF2B5EF4-FFF2-40B4-BE49-F238E27FC236}">
                <a16:creationId xmlns:a16="http://schemas.microsoft.com/office/drawing/2014/main" id="{90D156C2-557C-45F2-B9BA-7CE533312A02}"/>
              </a:ext>
            </a:extLst>
          </p:cNvPr>
          <p:cNvSpPr>
            <a:spLocks noGrp="1"/>
          </p:cNvSpPr>
          <p:nvPr>
            <p:ph type="body" sz="quarter" idx="22" hasCustomPrompt="1"/>
          </p:nvPr>
        </p:nvSpPr>
        <p:spPr>
          <a:xfrm>
            <a:off x="9258214" y="1853427"/>
            <a:ext cx="1252028" cy="863492"/>
          </a:xfrm>
          <a:prstGeom prst="rect">
            <a:avLst/>
          </a:prstGeom>
          <a:ln w="28575">
            <a:solidFill>
              <a:schemeClr val="accent4"/>
            </a:solidFill>
          </a:ln>
        </p:spPr>
        <p:txBody>
          <a:bodyPr rtlCol="0" anchor="ctr"/>
          <a:lstStyle>
            <a:lvl1pPr marL="0" indent="0" algn="ctr">
              <a:buNone/>
              <a:defRPr sz="3200" cap="all" spc="100" baseline="0">
                <a:solidFill>
                  <a:schemeClr val="accent5">
                    <a:lumMod val="50000"/>
                  </a:schemeClr>
                </a:solidFill>
                <a:latin typeface="+mj-lt"/>
              </a:defRPr>
            </a:lvl1pPr>
          </a:lstStyle>
          <a:p>
            <a:pPr lvl="0" rtl="0"/>
            <a:r>
              <a:rPr lang="da-DK" noProof="0"/>
              <a:t>tekst</a:t>
            </a:r>
          </a:p>
        </p:txBody>
      </p:sp>
      <p:sp>
        <p:nvSpPr>
          <p:cNvPr id="31" name="Pladsholder til tekst 10">
            <a:extLst>
              <a:ext uri="{FF2B5EF4-FFF2-40B4-BE49-F238E27FC236}">
                <a16:creationId xmlns:a16="http://schemas.microsoft.com/office/drawing/2014/main" id="{38E358D4-D1F9-4872-A079-98E1F6BD662D}"/>
              </a:ext>
            </a:extLst>
          </p:cNvPr>
          <p:cNvSpPr>
            <a:spLocks noGrp="1"/>
          </p:cNvSpPr>
          <p:nvPr>
            <p:ph type="body" sz="quarter" idx="21" hasCustomPrompt="1"/>
          </p:nvPr>
        </p:nvSpPr>
        <p:spPr>
          <a:xfrm>
            <a:off x="8414657" y="2883704"/>
            <a:ext cx="2939143" cy="469089"/>
          </a:xfrm>
          <a:prstGeom prst="rect">
            <a:avLst/>
          </a:prstGeom>
        </p:spPr>
        <p:txBody>
          <a:bodyPr rtlCol="0" anchor="t"/>
          <a:lstStyle>
            <a:lvl1pPr marL="0" indent="0" algn="ctr">
              <a:lnSpc>
                <a:spcPct val="125000"/>
              </a:lnSpc>
              <a:spcBef>
                <a:spcPts val="0"/>
              </a:spcBef>
              <a:buNone/>
              <a:defRPr sz="1800" cap="none" spc="100" baseline="0">
                <a:solidFill>
                  <a:schemeClr val="tx1"/>
                </a:solidFill>
                <a:latin typeface="+mn-lt"/>
              </a:defRPr>
            </a:lvl1pPr>
          </a:lstStyle>
          <a:p>
            <a:pPr lvl="0" rtl="0"/>
            <a:r>
              <a:rPr lang="da-DK" noProof="0"/>
              <a:t>Klik for at tilføje tekst</a:t>
            </a:r>
          </a:p>
        </p:txBody>
      </p:sp>
      <p:sp>
        <p:nvSpPr>
          <p:cNvPr id="33" name="Pladsholder til tekst 10">
            <a:extLst>
              <a:ext uri="{FF2B5EF4-FFF2-40B4-BE49-F238E27FC236}">
                <a16:creationId xmlns:a16="http://schemas.microsoft.com/office/drawing/2014/main" id="{8D809314-142B-40CA-8424-37611F5E9C1F}"/>
              </a:ext>
            </a:extLst>
          </p:cNvPr>
          <p:cNvSpPr>
            <a:spLocks noGrp="1"/>
          </p:cNvSpPr>
          <p:nvPr>
            <p:ph type="body" sz="quarter" idx="23" hasCustomPrompt="1"/>
          </p:nvPr>
        </p:nvSpPr>
        <p:spPr>
          <a:xfrm>
            <a:off x="8414657" y="3253816"/>
            <a:ext cx="2939143" cy="469089"/>
          </a:xfrm>
          <a:prstGeom prst="rect">
            <a:avLst/>
          </a:prstGeom>
        </p:spPr>
        <p:txBody>
          <a:bodyPr rtlCol="0" anchor="t"/>
          <a:lstStyle>
            <a:lvl1pPr marL="0" indent="0" algn="ctr">
              <a:lnSpc>
                <a:spcPct val="125000"/>
              </a:lnSpc>
              <a:spcBef>
                <a:spcPts val="0"/>
              </a:spcBef>
              <a:buNone/>
              <a:defRPr sz="1400" cap="none" spc="100" baseline="0">
                <a:solidFill>
                  <a:schemeClr val="tx1"/>
                </a:solidFill>
                <a:latin typeface="+mn-lt"/>
              </a:defRPr>
            </a:lvl1pPr>
          </a:lstStyle>
          <a:p>
            <a:pPr lvl="0" rtl="0"/>
            <a:r>
              <a:rPr lang="da-DK" noProof="0"/>
              <a:t>Klik for at tilføje tekst</a:t>
            </a:r>
          </a:p>
        </p:txBody>
      </p:sp>
      <p:sp>
        <p:nvSpPr>
          <p:cNvPr id="16" name="Pladsholder til billede 8">
            <a:extLst>
              <a:ext uri="{FF2B5EF4-FFF2-40B4-BE49-F238E27FC236}">
                <a16:creationId xmlns:a16="http://schemas.microsoft.com/office/drawing/2014/main" id="{3B652552-1A5B-4884-9BDF-1A2663959342}"/>
              </a:ext>
            </a:extLst>
          </p:cNvPr>
          <p:cNvSpPr>
            <a:spLocks noGrp="1"/>
          </p:cNvSpPr>
          <p:nvPr>
            <p:ph type="pic" sz="quarter" idx="14" hasCustomPrompt="1"/>
          </p:nvPr>
        </p:nvSpPr>
        <p:spPr>
          <a:xfrm>
            <a:off x="0" y="4234542"/>
            <a:ext cx="12191999" cy="2623457"/>
          </a:xfrm>
          <a:prstGeom prst="rect">
            <a:avLst/>
          </a:prstGeom>
        </p:spPr>
        <p:txBody>
          <a:bodyPr rtlCol="0"/>
          <a:lstStyle>
            <a:lvl1pPr marL="0" indent="0" algn="ctr">
              <a:buNone/>
              <a:defRPr/>
            </a:lvl1pPr>
          </a:lstStyle>
          <a:p>
            <a:pPr rtl="0"/>
            <a:r>
              <a:rPr lang="da-DK" noProof="0"/>
              <a:t>Klik for at tilføje et foto</a:t>
            </a:r>
          </a:p>
        </p:txBody>
      </p:sp>
      <p:sp>
        <p:nvSpPr>
          <p:cNvPr id="36" name="Pladsholder til dato 3">
            <a:extLst>
              <a:ext uri="{FF2B5EF4-FFF2-40B4-BE49-F238E27FC236}">
                <a16:creationId xmlns:a16="http://schemas.microsoft.com/office/drawing/2014/main" id="{5C7A8808-3BA5-498D-8E57-CAB9DF0182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da-DK" noProof="0"/>
              <a:t>20XX</a:t>
            </a:r>
          </a:p>
        </p:txBody>
      </p:sp>
      <p:sp>
        <p:nvSpPr>
          <p:cNvPr id="37" name="Pladsholder til sidefod 4">
            <a:extLst>
              <a:ext uri="{FF2B5EF4-FFF2-40B4-BE49-F238E27FC236}">
                <a16:creationId xmlns:a16="http://schemas.microsoft.com/office/drawing/2014/main" id="{742EE3D7-DACC-458E-82B0-EC87F8BAE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pPr rtl="0"/>
            <a:r>
              <a:rPr lang="da-DK" noProof="0"/>
              <a:t>Forretningspræsentation</a:t>
            </a:r>
          </a:p>
        </p:txBody>
      </p:sp>
      <p:sp>
        <p:nvSpPr>
          <p:cNvPr id="38" name="Pladsholder til slidenummer 5">
            <a:extLst>
              <a:ext uri="{FF2B5EF4-FFF2-40B4-BE49-F238E27FC236}">
                <a16:creationId xmlns:a16="http://schemas.microsoft.com/office/drawing/2014/main" id="{8ED908E6-B839-44D9-AFFC-E5E5E592E5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da-DK" noProof="0" smtClean="0"/>
              <a:pPr rtl="0"/>
              <a:t>‹nr.›</a:t>
            </a:fld>
            <a:endParaRPr lang="da-DK" noProof="0"/>
          </a:p>
        </p:txBody>
      </p:sp>
    </p:spTree>
    <p:extLst>
      <p:ext uri="{BB962C8B-B14F-4D97-AF65-F5344CB8AC3E}">
        <p14:creationId xmlns:p14="http://schemas.microsoft.com/office/powerpoint/2010/main" val="1658497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ores konkurren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41225E-57F6-4605-A684-F9B30F1F664E}"/>
              </a:ext>
            </a:extLst>
          </p:cNvPr>
          <p:cNvSpPr>
            <a:spLocks noGrp="1"/>
          </p:cNvSpPr>
          <p:nvPr>
            <p:ph type="title" hasCustomPrompt="1"/>
          </p:nvPr>
        </p:nvSpPr>
        <p:spPr>
          <a:xfrm>
            <a:off x="809568" y="2450440"/>
            <a:ext cx="4143432" cy="548711"/>
          </a:xfrm>
          <a:prstGeom prst="rect">
            <a:avLst/>
          </a:prstGeom>
        </p:spPr>
        <p:txBody>
          <a:bodyPr rtlCol="0" anchor="b"/>
          <a:lstStyle>
            <a:lvl1pPr>
              <a:defRPr sz="2400" cap="all" spc="100" baseline="0">
                <a:solidFill>
                  <a:schemeClr val="accent2"/>
                </a:solidFill>
              </a:defRPr>
            </a:lvl1pPr>
          </a:lstStyle>
          <a:p>
            <a:pPr rtl="0"/>
            <a:r>
              <a:rPr lang="da-DK" noProof="0"/>
              <a:t>Klik for at tilføje titel</a:t>
            </a:r>
          </a:p>
        </p:txBody>
      </p:sp>
      <p:sp>
        <p:nvSpPr>
          <p:cNvPr id="7" name="Pladsholder til billede 8">
            <a:extLst>
              <a:ext uri="{FF2B5EF4-FFF2-40B4-BE49-F238E27FC236}">
                <a16:creationId xmlns:a16="http://schemas.microsoft.com/office/drawing/2014/main" id="{C93927AF-DF09-4CE5-8767-B2ECF0215BF5}"/>
              </a:ext>
            </a:extLst>
          </p:cNvPr>
          <p:cNvSpPr>
            <a:spLocks noGrp="1"/>
          </p:cNvSpPr>
          <p:nvPr>
            <p:ph type="pic" sz="quarter" idx="10" hasCustomPrompt="1"/>
          </p:nvPr>
        </p:nvSpPr>
        <p:spPr>
          <a:xfrm>
            <a:off x="4837756" y="0"/>
            <a:ext cx="7354243" cy="2862470"/>
          </a:xfrm>
          <a:prstGeom prst="rect">
            <a:avLst/>
          </a:prstGeom>
        </p:spPr>
        <p:txBody>
          <a:bodyPr rtlCol="0"/>
          <a:lstStyle>
            <a:lvl1pPr marL="0" indent="0" algn="ctr">
              <a:buNone/>
              <a:defRPr/>
            </a:lvl1pPr>
          </a:lstStyle>
          <a:p>
            <a:pPr rtl="0"/>
            <a:r>
              <a:rPr lang="da-DK" noProof="0"/>
              <a:t>Klik for at tilføje et foto</a:t>
            </a:r>
          </a:p>
        </p:txBody>
      </p:sp>
      <p:sp>
        <p:nvSpPr>
          <p:cNvPr id="12" name="Pladsholder til tekst 10">
            <a:extLst>
              <a:ext uri="{FF2B5EF4-FFF2-40B4-BE49-F238E27FC236}">
                <a16:creationId xmlns:a16="http://schemas.microsoft.com/office/drawing/2014/main" id="{AE2342C8-E968-4F49-930C-F5C43F88F0BF}"/>
              </a:ext>
            </a:extLst>
          </p:cNvPr>
          <p:cNvSpPr>
            <a:spLocks noGrp="1"/>
          </p:cNvSpPr>
          <p:nvPr>
            <p:ph type="body" sz="quarter" idx="16" hasCustomPrompt="1"/>
          </p:nvPr>
        </p:nvSpPr>
        <p:spPr>
          <a:xfrm>
            <a:off x="819728" y="3365446"/>
            <a:ext cx="4953000"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da-DK" noProof="0"/>
              <a:t>Klik for at tilføje undertitel</a:t>
            </a:r>
          </a:p>
        </p:txBody>
      </p:sp>
      <p:sp>
        <p:nvSpPr>
          <p:cNvPr id="11" name="Pladsholder til tekst 10">
            <a:extLst>
              <a:ext uri="{FF2B5EF4-FFF2-40B4-BE49-F238E27FC236}">
                <a16:creationId xmlns:a16="http://schemas.microsoft.com/office/drawing/2014/main" id="{FE8D114B-8AAB-41D6-AFCF-750066A65291}"/>
              </a:ext>
            </a:extLst>
          </p:cNvPr>
          <p:cNvSpPr>
            <a:spLocks noGrp="1"/>
          </p:cNvSpPr>
          <p:nvPr>
            <p:ph type="body" sz="quarter" idx="12" hasCustomPrompt="1"/>
          </p:nvPr>
        </p:nvSpPr>
        <p:spPr>
          <a:xfrm>
            <a:off x="819728" y="3744950"/>
            <a:ext cx="4953000" cy="2046251"/>
          </a:xfrm>
          <a:prstGeom prst="rect">
            <a:avLst/>
          </a:prstGeom>
        </p:spPr>
        <p:txBody>
          <a:bodyPr rtlCol="0" anchor="t"/>
          <a:lstStyle>
            <a:lvl1pPr marL="0" indent="0" algn="l">
              <a:lnSpc>
                <a:spcPct val="100000"/>
              </a:lnSpc>
              <a:spcBef>
                <a:spcPts val="0"/>
              </a:spcBef>
              <a:buNone/>
              <a:defRPr sz="1600" cap="none" spc="100" baseline="0">
                <a:solidFill>
                  <a:schemeClr val="tx1"/>
                </a:solidFill>
                <a:latin typeface="+mn-lt"/>
              </a:defRPr>
            </a:lvl1pPr>
          </a:lstStyle>
          <a:p>
            <a:pPr lvl="0" rtl="0"/>
            <a:r>
              <a:rPr lang="da-DK" noProof="0"/>
              <a:t>Klik for at tilføje tekst</a:t>
            </a:r>
          </a:p>
        </p:txBody>
      </p:sp>
      <p:sp>
        <p:nvSpPr>
          <p:cNvPr id="15" name="Pladsholder til tekst 10">
            <a:extLst>
              <a:ext uri="{FF2B5EF4-FFF2-40B4-BE49-F238E27FC236}">
                <a16:creationId xmlns:a16="http://schemas.microsoft.com/office/drawing/2014/main" id="{DCCC938D-0BC7-4BBB-BBF2-B830D9D0C13A}"/>
              </a:ext>
            </a:extLst>
          </p:cNvPr>
          <p:cNvSpPr>
            <a:spLocks noGrp="1"/>
          </p:cNvSpPr>
          <p:nvPr>
            <p:ph type="body" sz="quarter" idx="18" hasCustomPrompt="1"/>
          </p:nvPr>
        </p:nvSpPr>
        <p:spPr>
          <a:xfrm>
            <a:off x="6400800" y="3365446"/>
            <a:ext cx="4953000"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da-DK" noProof="0"/>
              <a:t>Klik for at tilføje undertitel</a:t>
            </a:r>
          </a:p>
        </p:txBody>
      </p:sp>
      <p:sp>
        <p:nvSpPr>
          <p:cNvPr id="14" name="Pladsholder til tekst 10">
            <a:extLst>
              <a:ext uri="{FF2B5EF4-FFF2-40B4-BE49-F238E27FC236}">
                <a16:creationId xmlns:a16="http://schemas.microsoft.com/office/drawing/2014/main" id="{796405D2-E28F-41EC-844E-034C5D70725D}"/>
              </a:ext>
            </a:extLst>
          </p:cNvPr>
          <p:cNvSpPr>
            <a:spLocks noGrp="1"/>
          </p:cNvSpPr>
          <p:nvPr>
            <p:ph type="body" sz="quarter" idx="17" hasCustomPrompt="1"/>
          </p:nvPr>
        </p:nvSpPr>
        <p:spPr>
          <a:xfrm>
            <a:off x="6400800" y="3744950"/>
            <a:ext cx="4953000" cy="2046251"/>
          </a:xfrm>
          <a:prstGeom prst="rect">
            <a:avLst/>
          </a:prstGeom>
        </p:spPr>
        <p:txBody>
          <a:bodyPr rtlCol="0" anchor="t"/>
          <a:lstStyle>
            <a:lvl1pPr marL="0" indent="0" algn="l">
              <a:lnSpc>
                <a:spcPct val="100000"/>
              </a:lnSpc>
              <a:spcBef>
                <a:spcPts val="0"/>
              </a:spcBef>
              <a:buNone/>
              <a:defRPr sz="1600" cap="none" spc="100" baseline="0">
                <a:solidFill>
                  <a:schemeClr val="tx1"/>
                </a:solidFill>
                <a:latin typeface="+mn-lt"/>
              </a:defRPr>
            </a:lvl1pPr>
          </a:lstStyle>
          <a:p>
            <a:pPr lvl="0" rtl="0"/>
            <a:r>
              <a:rPr lang="da-DK" noProof="0"/>
              <a:t>Klik for at tilføje tekst</a:t>
            </a:r>
          </a:p>
        </p:txBody>
      </p:sp>
      <p:sp>
        <p:nvSpPr>
          <p:cNvPr id="8" name="Pladsholder til dato 3">
            <a:extLst>
              <a:ext uri="{FF2B5EF4-FFF2-40B4-BE49-F238E27FC236}">
                <a16:creationId xmlns:a16="http://schemas.microsoft.com/office/drawing/2014/main" id="{8751D887-2419-4911-A7CC-9B5A598D71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da-DK" noProof="0"/>
              <a:t>20XX</a:t>
            </a:r>
          </a:p>
        </p:txBody>
      </p:sp>
      <p:sp>
        <p:nvSpPr>
          <p:cNvPr id="9" name="Pladsholder til sidefod 4">
            <a:extLst>
              <a:ext uri="{FF2B5EF4-FFF2-40B4-BE49-F238E27FC236}">
                <a16:creationId xmlns:a16="http://schemas.microsoft.com/office/drawing/2014/main" id="{B8B214E0-C574-4CE5-8FF0-E0F965A4A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da-DK" noProof="0"/>
              <a:t>Forretningspræsentation</a:t>
            </a:r>
          </a:p>
        </p:txBody>
      </p:sp>
      <p:sp>
        <p:nvSpPr>
          <p:cNvPr id="10" name="Pladsholder til slidenummer 5">
            <a:extLst>
              <a:ext uri="{FF2B5EF4-FFF2-40B4-BE49-F238E27FC236}">
                <a16:creationId xmlns:a16="http://schemas.microsoft.com/office/drawing/2014/main" id="{6C033920-FB08-49F3-8A75-14E68EF78D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da-DK" noProof="0" smtClean="0"/>
              <a:pPr rtl="0"/>
              <a:t>‹nr.›</a:t>
            </a:fld>
            <a:endParaRPr lang="da-DK" noProof="0"/>
          </a:p>
        </p:txBody>
      </p:sp>
    </p:spTree>
    <p:extLst>
      <p:ext uri="{BB962C8B-B14F-4D97-AF65-F5344CB8AC3E}">
        <p14:creationId xmlns:p14="http://schemas.microsoft.com/office/powerpoint/2010/main" val="2201291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ores konkurrenter v2">
    <p:spTree>
      <p:nvGrpSpPr>
        <p:cNvPr id="1" name=""/>
        <p:cNvGrpSpPr/>
        <p:nvPr/>
      </p:nvGrpSpPr>
      <p:grpSpPr>
        <a:xfrm>
          <a:off x="0" y="0"/>
          <a:ext cx="0" cy="0"/>
          <a:chOff x="0" y="0"/>
          <a:chExt cx="0" cy="0"/>
        </a:xfrm>
      </p:grpSpPr>
      <p:pic>
        <p:nvPicPr>
          <p:cNvPr id="49" name="Grafik 48">
            <a:extLst>
              <a:ext uri="{FF2B5EF4-FFF2-40B4-BE49-F238E27FC236}">
                <a16:creationId xmlns:a16="http://schemas.microsoft.com/office/drawing/2014/main" id="{CC3C8467-268E-4ABA-B4F5-0808AFBB278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6237133"/>
            <a:ext cx="12191999" cy="620867"/>
          </a:xfrm>
          <a:prstGeom prst="rect">
            <a:avLst/>
          </a:prstGeom>
        </p:spPr>
      </p:pic>
      <p:cxnSp>
        <p:nvCxnSpPr>
          <p:cNvPr id="18" name="Lige forbindelse 17">
            <a:extLst>
              <a:ext uri="{FF2B5EF4-FFF2-40B4-BE49-F238E27FC236}">
                <a16:creationId xmlns:a16="http://schemas.microsoft.com/office/drawing/2014/main" id="{D69FF8FD-CDD1-4BEE-8DB9-0CD4BDE983AA}"/>
              </a:ext>
              <a:ext uri="{C183D7F6-B498-43B3-948B-1728B52AA6E4}">
                <adec:decorative xmlns:adec="http://schemas.microsoft.com/office/drawing/2017/decorative" val="1"/>
              </a:ext>
            </a:extLst>
          </p:cNvPr>
          <p:cNvCxnSpPr>
            <a:cxnSpLocks/>
          </p:cNvCxnSpPr>
          <p:nvPr userDrawn="1"/>
        </p:nvCxnSpPr>
        <p:spPr>
          <a:xfrm>
            <a:off x="7335793" y="766762"/>
            <a:ext cx="0" cy="49039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Lige forbindelse 19">
            <a:extLst>
              <a:ext uri="{FF2B5EF4-FFF2-40B4-BE49-F238E27FC236}">
                <a16:creationId xmlns:a16="http://schemas.microsoft.com/office/drawing/2014/main" id="{09F1257F-A86F-48F4-BFFA-9BFB4355ED20}"/>
              </a:ext>
              <a:ext uri="{C183D7F6-B498-43B3-948B-1728B52AA6E4}">
                <adec:decorative xmlns:adec="http://schemas.microsoft.com/office/drawing/2017/decorative" val="1"/>
              </a:ext>
            </a:extLst>
          </p:cNvPr>
          <p:cNvCxnSpPr>
            <a:cxnSpLocks/>
          </p:cNvCxnSpPr>
          <p:nvPr userDrawn="1"/>
        </p:nvCxnSpPr>
        <p:spPr>
          <a:xfrm rot="5400000">
            <a:off x="7334351" y="757238"/>
            <a:ext cx="0" cy="490390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Rektangel 20">
            <a:extLst>
              <a:ext uri="{FF2B5EF4-FFF2-40B4-BE49-F238E27FC236}">
                <a16:creationId xmlns:a16="http://schemas.microsoft.com/office/drawing/2014/main" id="{FFD01FCA-DF30-466C-9EAE-B0A13CF25D3B}"/>
              </a:ext>
              <a:ext uri="{C183D7F6-B498-43B3-948B-1728B52AA6E4}">
                <adec:decorative xmlns:adec="http://schemas.microsoft.com/office/drawing/2017/decorative" val="1"/>
              </a:ext>
            </a:extLst>
          </p:cNvPr>
          <p:cNvSpPr/>
          <p:nvPr userDrawn="1"/>
        </p:nvSpPr>
        <p:spPr>
          <a:xfrm>
            <a:off x="5831167" y="4486275"/>
            <a:ext cx="622236" cy="622236"/>
          </a:xfrm>
          <a:prstGeom prst="rect">
            <a:avLst/>
          </a:pr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23" name="Rektangel 22">
            <a:extLst>
              <a:ext uri="{FF2B5EF4-FFF2-40B4-BE49-F238E27FC236}">
                <a16:creationId xmlns:a16="http://schemas.microsoft.com/office/drawing/2014/main" id="{56F9F0CF-5966-47C2-9A41-0CD85E85D264}"/>
              </a:ext>
              <a:ext uri="{C183D7F6-B498-43B3-948B-1728B52AA6E4}">
                <adec:decorative xmlns:adec="http://schemas.microsoft.com/office/drawing/2017/decorative" val="1"/>
              </a:ext>
            </a:extLst>
          </p:cNvPr>
          <p:cNvSpPr/>
          <p:nvPr userDrawn="1"/>
        </p:nvSpPr>
        <p:spPr>
          <a:xfrm>
            <a:off x="4564642" y="4047275"/>
            <a:ext cx="622236" cy="622236"/>
          </a:xfrm>
          <a:prstGeom prst="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25" name="Rektangel 24">
            <a:extLst>
              <a:ext uri="{FF2B5EF4-FFF2-40B4-BE49-F238E27FC236}">
                <a16:creationId xmlns:a16="http://schemas.microsoft.com/office/drawing/2014/main" id="{92EFF630-FDAA-46A7-8CEE-21CAB6BC2507}"/>
              </a:ext>
              <a:ext uri="{C183D7F6-B498-43B3-948B-1728B52AA6E4}">
                <adec:decorative xmlns:adec="http://schemas.microsoft.com/office/drawing/2017/decorative" val="1"/>
              </a:ext>
            </a:extLst>
          </p:cNvPr>
          <p:cNvSpPr/>
          <p:nvPr userDrawn="1"/>
        </p:nvSpPr>
        <p:spPr>
          <a:xfrm>
            <a:off x="6229331" y="2163148"/>
            <a:ext cx="622236" cy="622236"/>
          </a:xfrm>
          <a:prstGeom prst="rect">
            <a:avLst/>
          </a:prstGeom>
          <a:no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27" name="Rektangel 26">
            <a:extLst>
              <a:ext uri="{FF2B5EF4-FFF2-40B4-BE49-F238E27FC236}">
                <a16:creationId xmlns:a16="http://schemas.microsoft.com/office/drawing/2014/main" id="{2383BA8C-6DBE-4569-B07B-9FB55F80D616}"/>
              </a:ext>
              <a:ext uri="{C183D7F6-B498-43B3-948B-1728B52AA6E4}">
                <adec:decorative xmlns:adec="http://schemas.microsoft.com/office/drawing/2017/decorative" val="1"/>
              </a:ext>
            </a:extLst>
          </p:cNvPr>
          <p:cNvSpPr/>
          <p:nvPr userDrawn="1"/>
        </p:nvSpPr>
        <p:spPr>
          <a:xfrm>
            <a:off x="7859108" y="3573553"/>
            <a:ext cx="622236" cy="622236"/>
          </a:xfrm>
          <a:prstGeom prst="rect">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29" name="Rektangel 28">
            <a:extLst>
              <a:ext uri="{FF2B5EF4-FFF2-40B4-BE49-F238E27FC236}">
                <a16:creationId xmlns:a16="http://schemas.microsoft.com/office/drawing/2014/main" id="{1108DE16-ABA8-4BC8-93C4-F8A521C8A509}"/>
              </a:ext>
              <a:ext uri="{C183D7F6-B498-43B3-948B-1728B52AA6E4}">
                <adec:decorative xmlns:adec="http://schemas.microsoft.com/office/drawing/2017/decorative" val="1"/>
              </a:ext>
            </a:extLst>
          </p:cNvPr>
          <p:cNvSpPr/>
          <p:nvPr userDrawn="1"/>
        </p:nvSpPr>
        <p:spPr>
          <a:xfrm>
            <a:off x="9795826" y="4201049"/>
            <a:ext cx="622236" cy="622236"/>
          </a:xfrm>
          <a:prstGeom prst="rect">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31" name="Rektangel 30">
            <a:extLst>
              <a:ext uri="{FF2B5EF4-FFF2-40B4-BE49-F238E27FC236}">
                <a16:creationId xmlns:a16="http://schemas.microsoft.com/office/drawing/2014/main" id="{E93C062E-DD5E-49BC-A10D-F70C1931F00A}"/>
              </a:ext>
              <a:ext uri="{C183D7F6-B498-43B3-948B-1728B52AA6E4}">
                <adec:decorative xmlns:adec="http://schemas.microsoft.com/office/drawing/2017/decorative" val="1"/>
              </a:ext>
            </a:extLst>
          </p:cNvPr>
          <p:cNvSpPr/>
          <p:nvPr userDrawn="1"/>
        </p:nvSpPr>
        <p:spPr>
          <a:xfrm>
            <a:off x="7962756" y="1603981"/>
            <a:ext cx="2057805" cy="767123"/>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2" name="Titel 1">
            <a:extLst>
              <a:ext uri="{FF2B5EF4-FFF2-40B4-BE49-F238E27FC236}">
                <a16:creationId xmlns:a16="http://schemas.microsoft.com/office/drawing/2014/main" id="{B1799781-E0A0-4C4E-A069-37290BED8FE5}"/>
              </a:ext>
            </a:extLst>
          </p:cNvPr>
          <p:cNvSpPr>
            <a:spLocks noGrp="1"/>
          </p:cNvSpPr>
          <p:nvPr>
            <p:ph type="title" hasCustomPrompt="1"/>
          </p:nvPr>
        </p:nvSpPr>
        <p:spPr>
          <a:xfrm>
            <a:off x="740427" y="571145"/>
            <a:ext cx="5355570" cy="438144"/>
          </a:xfrm>
          <a:prstGeom prst="rect">
            <a:avLst/>
          </a:prstGeom>
        </p:spPr>
        <p:txBody>
          <a:bodyPr rtlCol="0"/>
          <a:lstStyle>
            <a:lvl1pPr>
              <a:defRPr sz="2400" cap="all" spc="100" baseline="0">
                <a:solidFill>
                  <a:schemeClr val="accent2"/>
                </a:solidFill>
              </a:defRPr>
            </a:lvl1pPr>
          </a:lstStyle>
          <a:p>
            <a:pPr rtl="0"/>
            <a:r>
              <a:rPr lang="da-DK" noProof="0"/>
              <a:t>Klik for at tilføje titel</a:t>
            </a:r>
          </a:p>
        </p:txBody>
      </p:sp>
      <p:sp>
        <p:nvSpPr>
          <p:cNvPr id="38" name="Pladsholder til tekst 10">
            <a:extLst>
              <a:ext uri="{FF2B5EF4-FFF2-40B4-BE49-F238E27FC236}">
                <a16:creationId xmlns:a16="http://schemas.microsoft.com/office/drawing/2014/main" id="{5D896357-F0C4-4728-BE54-A809E6E3100F}"/>
              </a:ext>
            </a:extLst>
          </p:cNvPr>
          <p:cNvSpPr>
            <a:spLocks noGrp="1"/>
          </p:cNvSpPr>
          <p:nvPr>
            <p:ph type="body" sz="quarter" idx="16" hasCustomPrompt="1"/>
          </p:nvPr>
        </p:nvSpPr>
        <p:spPr>
          <a:xfrm>
            <a:off x="6463262" y="311795"/>
            <a:ext cx="1706966" cy="426393"/>
          </a:xfrm>
          <a:prstGeom prst="rect">
            <a:avLst/>
          </a:prstGeom>
        </p:spPr>
        <p:txBody>
          <a:bodyPr rtlCol="0" anchor="b"/>
          <a:lstStyle>
            <a:lvl1pPr marL="0" indent="0" algn="ctr">
              <a:buNone/>
              <a:defRPr sz="1400" cap="all" spc="100" baseline="0">
                <a:solidFill>
                  <a:schemeClr val="bg1">
                    <a:lumMod val="50000"/>
                  </a:schemeClr>
                </a:solidFill>
                <a:latin typeface="+mj-lt"/>
              </a:defRPr>
            </a:lvl1pPr>
          </a:lstStyle>
          <a:p>
            <a:pPr lvl="0" rtl="0"/>
            <a:r>
              <a:rPr lang="da-DK" noProof="0"/>
              <a:t>Klik for at tilføje et navn</a:t>
            </a:r>
          </a:p>
        </p:txBody>
      </p:sp>
      <p:sp>
        <p:nvSpPr>
          <p:cNvPr id="42" name="Pladsholder til tekst 10">
            <a:extLst>
              <a:ext uri="{FF2B5EF4-FFF2-40B4-BE49-F238E27FC236}">
                <a16:creationId xmlns:a16="http://schemas.microsoft.com/office/drawing/2014/main" id="{CB13D4EF-593A-4D3C-9712-515EE5A358AC}"/>
              </a:ext>
            </a:extLst>
          </p:cNvPr>
          <p:cNvSpPr>
            <a:spLocks noGrp="1"/>
          </p:cNvSpPr>
          <p:nvPr>
            <p:ph type="body" sz="quarter" idx="20" hasCustomPrompt="1"/>
          </p:nvPr>
        </p:nvSpPr>
        <p:spPr>
          <a:xfrm>
            <a:off x="8026762" y="1774346"/>
            <a:ext cx="1929792" cy="426393"/>
          </a:xfrm>
          <a:prstGeom prst="rect">
            <a:avLst/>
          </a:prstGeom>
        </p:spPr>
        <p:txBody>
          <a:bodyPr rtlCol="0" anchor="ctr"/>
          <a:lstStyle>
            <a:lvl1pPr marL="0" indent="0" algn="ctr">
              <a:lnSpc>
                <a:spcPct val="80000"/>
              </a:lnSpc>
              <a:spcBef>
                <a:spcPts val="0"/>
              </a:spcBef>
              <a:buNone/>
              <a:defRPr sz="2000" cap="all" spc="100" baseline="0">
                <a:solidFill>
                  <a:schemeClr val="accent6">
                    <a:lumMod val="50000"/>
                  </a:schemeClr>
                </a:solidFill>
                <a:latin typeface="+mj-lt"/>
              </a:defRPr>
            </a:lvl1pPr>
          </a:lstStyle>
          <a:p>
            <a:pPr lvl="0" rtl="0"/>
            <a:r>
              <a:rPr lang="da-DK" noProof="0"/>
              <a:t>Klik for at tilføje et navn</a:t>
            </a:r>
          </a:p>
        </p:txBody>
      </p:sp>
      <p:sp>
        <p:nvSpPr>
          <p:cNvPr id="47" name="Pladsholder til tekst 10">
            <a:extLst>
              <a:ext uri="{FF2B5EF4-FFF2-40B4-BE49-F238E27FC236}">
                <a16:creationId xmlns:a16="http://schemas.microsoft.com/office/drawing/2014/main" id="{449D2BE7-8177-406D-94BB-001D561B5A89}"/>
              </a:ext>
            </a:extLst>
          </p:cNvPr>
          <p:cNvSpPr>
            <a:spLocks noGrp="1"/>
          </p:cNvSpPr>
          <p:nvPr>
            <p:ph type="body" sz="quarter" idx="25" hasCustomPrompt="1"/>
          </p:nvPr>
        </p:nvSpPr>
        <p:spPr>
          <a:xfrm>
            <a:off x="6083673" y="2261070"/>
            <a:ext cx="913553" cy="426393"/>
          </a:xfrm>
          <a:prstGeom prst="rect">
            <a:avLst/>
          </a:prstGeom>
        </p:spPr>
        <p:txBody>
          <a:bodyPr rtlCol="0" anchor="ctr"/>
          <a:lstStyle>
            <a:lvl1pPr marL="0" indent="0" algn="ctr">
              <a:buNone/>
              <a:defRPr sz="1600" cap="all" spc="100" baseline="0">
                <a:solidFill>
                  <a:schemeClr val="accent4">
                    <a:lumMod val="50000"/>
                  </a:schemeClr>
                </a:solidFill>
                <a:latin typeface="+mj-lt"/>
              </a:defRPr>
            </a:lvl1pPr>
          </a:lstStyle>
          <a:p>
            <a:pPr lvl="0" rtl="0"/>
            <a:r>
              <a:rPr lang="da-DK" noProof="0"/>
              <a:t>navn</a:t>
            </a:r>
          </a:p>
        </p:txBody>
      </p:sp>
      <p:sp>
        <p:nvSpPr>
          <p:cNvPr id="40" name="Pladsholder til tekst 10">
            <a:extLst>
              <a:ext uri="{FF2B5EF4-FFF2-40B4-BE49-F238E27FC236}">
                <a16:creationId xmlns:a16="http://schemas.microsoft.com/office/drawing/2014/main" id="{FD164278-C8C4-4514-8B3E-9505CB674743}"/>
              </a:ext>
            </a:extLst>
          </p:cNvPr>
          <p:cNvSpPr>
            <a:spLocks noGrp="1"/>
          </p:cNvSpPr>
          <p:nvPr>
            <p:ph type="body" sz="quarter" idx="18" hasCustomPrompt="1"/>
          </p:nvPr>
        </p:nvSpPr>
        <p:spPr>
          <a:xfrm>
            <a:off x="3149242" y="3061800"/>
            <a:ext cx="1706966" cy="426393"/>
          </a:xfrm>
          <a:prstGeom prst="rect">
            <a:avLst/>
          </a:prstGeom>
        </p:spPr>
        <p:txBody>
          <a:bodyPr rtlCol="0" anchor="t"/>
          <a:lstStyle>
            <a:lvl1pPr marL="0" indent="0" algn="r">
              <a:buNone/>
              <a:defRPr sz="1400" cap="all" spc="100" baseline="0">
                <a:solidFill>
                  <a:schemeClr val="bg1">
                    <a:lumMod val="50000"/>
                  </a:schemeClr>
                </a:solidFill>
                <a:latin typeface="+mj-lt"/>
              </a:defRPr>
            </a:lvl1pPr>
          </a:lstStyle>
          <a:p>
            <a:pPr lvl="0" rtl="0"/>
            <a:r>
              <a:rPr lang="da-DK" noProof="0"/>
              <a:t>Klik for at tilføje et navn</a:t>
            </a:r>
          </a:p>
        </p:txBody>
      </p:sp>
      <p:sp>
        <p:nvSpPr>
          <p:cNvPr id="41" name="Pladsholder til tekst 10">
            <a:extLst>
              <a:ext uri="{FF2B5EF4-FFF2-40B4-BE49-F238E27FC236}">
                <a16:creationId xmlns:a16="http://schemas.microsoft.com/office/drawing/2014/main" id="{45FF02C4-FA25-4AE4-B4EF-D106CDD0FEB4}"/>
              </a:ext>
            </a:extLst>
          </p:cNvPr>
          <p:cNvSpPr>
            <a:spLocks noGrp="1"/>
          </p:cNvSpPr>
          <p:nvPr>
            <p:ph type="body" sz="quarter" idx="19" hasCustomPrompt="1"/>
          </p:nvPr>
        </p:nvSpPr>
        <p:spPr>
          <a:xfrm>
            <a:off x="9795826" y="3061800"/>
            <a:ext cx="1706966" cy="426393"/>
          </a:xfrm>
          <a:prstGeom prst="rect">
            <a:avLst/>
          </a:prstGeom>
        </p:spPr>
        <p:txBody>
          <a:bodyPr rtlCol="0" anchor="t"/>
          <a:lstStyle>
            <a:lvl1pPr marL="0" indent="0" algn="l">
              <a:buNone/>
              <a:defRPr sz="1400" cap="all" spc="100" baseline="0">
                <a:solidFill>
                  <a:schemeClr val="bg1">
                    <a:lumMod val="50000"/>
                  </a:schemeClr>
                </a:solidFill>
                <a:latin typeface="+mj-lt"/>
              </a:defRPr>
            </a:lvl1pPr>
          </a:lstStyle>
          <a:p>
            <a:pPr lvl="0" rtl="0"/>
            <a:r>
              <a:rPr lang="da-DK" noProof="0"/>
              <a:t>Klik for at tilføje et navn</a:t>
            </a:r>
          </a:p>
        </p:txBody>
      </p:sp>
      <p:sp>
        <p:nvSpPr>
          <p:cNvPr id="45" name="Pladsholder til tekst 10">
            <a:extLst>
              <a:ext uri="{FF2B5EF4-FFF2-40B4-BE49-F238E27FC236}">
                <a16:creationId xmlns:a16="http://schemas.microsoft.com/office/drawing/2014/main" id="{2EA0BE42-73C1-43D0-9520-94265CBEE415}"/>
              </a:ext>
            </a:extLst>
          </p:cNvPr>
          <p:cNvSpPr>
            <a:spLocks noGrp="1"/>
          </p:cNvSpPr>
          <p:nvPr>
            <p:ph type="body" sz="quarter" idx="23" hasCustomPrompt="1"/>
          </p:nvPr>
        </p:nvSpPr>
        <p:spPr>
          <a:xfrm>
            <a:off x="7713450" y="3671475"/>
            <a:ext cx="913553" cy="426393"/>
          </a:xfrm>
          <a:prstGeom prst="rect">
            <a:avLst/>
          </a:prstGeom>
        </p:spPr>
        <p:txBody>
          <a:bodyPr rtlCol="0" anchor="ctr"/>
          <a:lstStyle>
            <a:lvl1pPr marL="0" indent="0" algn="ctr">
              <a:buNone/>
              <a:defRPr sz="1600" cap="all" spc="100" baseline="0">
                <a:solidFill>
                  <a:schemeClr val="bg2">
                    <a:lumMod val="50000"/>
                  </a:schemeClr>
                </a:solidFill>
                <a:latin typeface="+mj-lt"/>
              </a:defRPr>
            </a:lvl1pPr>
          </a:lstStyle>
          <a:p>
            <a:pPr lvl="0" rtl="0"/>
            <a:r>
              <a:rPr lang="da-DK" noProof="0"/>
              <a:t>navn</a:t>
            </a:r>
          </a:p>
        </p:txBody>
      </p:sp>
      <p:sp>
        <p:nvSpPr>
          <p:cNvPr id="43" name="Pladsholder til tekst 10">
            <a:extLst>
              <a:ext uri="{FF2B5EF4-FFF2-40B4-BE49-F238E27FC236}">
                <a16:creationId xmlns:a16="http://schemas.microsoft.com/office/drawing/2014/main" id="{4E23821A-CE37-4CA8-82BC-5731CBD7BC63}"/>
              </a:ext>
            </a:extLst>
          </p:cNvPr>
          <p:cNvSpPr>
            <a:spLocks noGrp="1"/>
          </p:cNvSpPr>
          <p:nvPr>
            <p:ph type="body" sz="quarter" idx="21" hasCustomPrompt="1"/>
          </p:nvPr>
        </p:nvSpPr>
        <p:spPr>
          <a:xfrm>
            <a:off x="4418984" y="4145197"/>
            <a:ext cx="913553" cy="426393"/>
          </a:xfrm>
          <a:prstGeom prst="rect">
            <a:avLst/>
          </a:prstGeom>
        </p:spPr>
        <p:txBody>
          <a:bodyPr rtlCol="0" anchor="ctr"/>
          <a:lstStyle>
            <a:lvl1pPr marL="0" indent="0" algn="ctr">
              <a:buNone/>
              <a:defRPr sz="1600" cap="all" spc="100" baseline="0">
                <a:solidFill>
                  <a:schemeClr val="accent1">
                    <a:lumMod val="75000"/>
                  </a:schemeClr>
                </a:solidFill>
                <a:latin typeface="+mj-lt"/>
              </a:defRPr>
            </a:lvl1pPr>
          </a:lstStyle>
          <a:p>
            <a:pPr lvl="0" rtl="0"/>
            <a:r>
              <a:rPr lang="da-DK" noProof="0"/>
              <a:t>navn</a:t>
            </a:r>
          </a:p>
        </p:txBody>
      </p:sp>
      <p:sp>
        <p:nvSpPr>
          <p:cNvPr id="44" name="Pladsholder til tekst 10">
            <a:extLst>
              <a:ext uri="{FF2B5EF4-FFF2-40B4-BE49-F238E27FC236}">
                <a16:creationId xmlns:a16="http://schemas.microsoft.com/office/drawing/2014/main" id="{83ED92E9-F268-4C1E-9440-F605C9EBD510}"/>
              </a:ext>
            </a:extLst>
          </p:cNvPr>
          <p:cNvSpPr>
            <a:spLocks noGrp="1"/>
          </p:cNvSpPr>
          <p:nvPr>
            <p:ph type="body" sz="quarter" idx="22" hasCustomPrompt="1"/>
          </p:nvPr>
        </p:nvSpPr>
        <p:spPr>
          <a:xfrm>
            <a:off x="5685509" y="4584197"/>
            <a:ext cx="913553" cy="426393"/>
          </a:xfrm>
          <a:prstGeom prst="rect">
            <a:avLst/>
          </a:prstGeom>
        </p:spPr>
        <p:txBody>
          <a:bodyPr rtlCol="0" anchor="ctr"/>
          <a:lstStyle>
            <a:lvl1pPr marL="0" indent="0" algn="ctr">
              <a:buNone/>
              <a:defRPr sz="1600" cap="all" spc="100" baseline="0">
                <a:solidFill>
                  <a:schemeClr val="accent1">
                    <a:lumMod val="50000"/>
                  </a:schemeClr>
                </a:solidFill>
                <a:latin typeface="+mj-lt"/>
              </a:defRPr>
            </a:lvl1pPr>
          </a:lstStyle>
          <a:p>
            <a:pPr lvl="0" rtl="0"/>
            <a:r>
              <a:rPr lang="da-DK" noProof="0"/>
              <a:t>navn</a:t>
            </a:r>
          </a:p>
        </p:txBody>
      </p:sp>
      <p:sp>
        <p:nvSpPr>
          <p:cNvPr id="46" name="Pladsholder til tekst 10">
            <a:extLst>
              <a:ext uri="{FF2B5EF4-FFF2-40B4-BE49-F238E27FC236}">
                <a16:creationId xmlns:a16="http://schemas.microsoft.com/office/drawing/2014/main" id="{B29F508B-CAFE-4871-8267-E5406A4D6C46}"/>
              </a:ext>
            </a:extLst>
          </p:cNvPr>
          <p:cNvSpPr>
            <a:spLocks noGrp="1"/>
          </p:cNvSpPr>
          <p:nvPr>
            <p:ph type="body" sz="quarter" idx="24" hasCustomPrompt="1"/>
          </p:nvPr>
        </p:nvSpPr>
        <p:spPr>
          <a:xfrm>
            <a:off x="9650168" y="4298971"/>
            <a:ext cx="913553" cy="426393"/>
          </a:xfrm>
          <a:prstGeom prst="rect">
            <a:avLst/>
          </a:prstGeom>
        </p:spPr>
        <p:txBody>
          <a:bodyPr rtlCol="0" anchor="ctr"/>
          <a:lstStyle>
            <a:lvl1pPr marL="0" indent="0" algn="ctr">
              <a:buNone/>
              <a:defRPr sz="1600" cap="all" spc="100" baseline="0">
                <a:solidFill>
                  <a:schemeClr val="bg2">
                    <a:lumMod val="75000"/>
                  </a:schemeClr>
                </a:solidFill>
                <a:latin typeface="+mj-lt"/>
              </a:defRPr>
            </a:lvl1pPr>
          </a:lstStyle>
          <a:p>
            <a:pPr lvl="0" rtl="0"/>
            <a:r>
              <a:rPr lang="da-DK" noProof="0"/>
              <a:t>navn</a:t>
            </a:r>
          </a:p>
        </p:txBody>
      </p:sp>
      <p:sp>
        <p:nvSpPr>
          <p:cNvPr id="39" name="Pladsholder til tekst 10">
            <a:extLst>
              <a:ext uri="{FF2B5EF4-FFF2-40B4-BE49-F238E27FC236}">
                <a16:creationId xmlns:a16="http://schemas.microsoft.com/office/drawing/2014/main" id="{C40D7D1C-3379-42CE-B3D7-A585CDECBD11}"/>
              </a:ext>
            </a:extLst>
          </p:cNvPr>
          <p:cNvSpPr>
            <a:spLocks noGrp="1"/>
          </p:cNvSpPr>
          <p:nvPr>
            <p:ph type="body" sz="quarter" idx="17" hasCustomPrompt="1"/>
          </p:nvPr>
        </p:nvSpPr>
        <p:spPr>
          <a:xfrm>
            <a:off x="6463261" y="5683895"/>
            <a:ext cx="1706966" cy="426393"/>
          </a:xfrm>
          <a:prstGeom prst="rect">
            <a:avLst/>
          </a:prstGeom>
        </p:spPr>
        <p:txBody>
          <a:bodyPr rtlCol="0" anchor="t"/>
          <a:lstStyle>
            <a:lvl1pPr marL="0" indent="0" algn="ctr">
              <a:buNone/>
              <a:defRPr sz="1400" cap="all" spc="100" baseline="0">
                <a:solidFill>
                  <a:schemeClr val="bg1">
                    <a:lumMod val="50000"/>
                  </a:schemeClr>
                </a:solidFill>
                <a:latin typeface="+mj-lt"/>
              </a:defRPr>
            </a:lvl1pPr>
          </a:lstStyle>
          <a:p>
            <a:pPr lvl="0" rtl="0"/>
            <a:r>
              <a:rPr lang="da-DK" noProof="0"/>
              <a:t>Klik for at tilføje et navn</a:t>
            </a:r>
          </a:p>
        </p:txBody>
      </p:sp>
      <p:sp>
        <p:nvSpPr>
          <p:cNvPr id="3" name="Pladsholder til dato 2">
            <a:extLst>
              <a:ext uri="{FF2B5EF4-FFF2-40B4-BE49-F238E27FC236}">
                <a16:creationId xmlns:a16="http://schemas.microsoft.com/office/drawing/2014/main" id="{35129BD8-DBDF-484C-89DD-80EDD7B827E7}"/>
              </a:ext>
            </a:extLst>
          </p:cNvPr>
          <p:cNvSpPr>
            <a:spLocks noGrp="1"/>
          </p:cNvSpPr>
          <p:nvPr>
            <p:ph type="dt" sz="half" idx="10"/>
          </p:nvPr>
        </p:nvSpPr>
        <p:spPr>
          <a:xfrm>
            <a:off x="838200" y="6356350"/>
            <a:ext cx="2743200" cy="365125"/>
          </a:xfrm>
          <a:prstGeom prst="rect">
            <a:avLst/>
          </a:prstGeom>
        </p:spPr>
        <p:txBody>
          <a:bodyPr rtlCol="0"/>
          <a:lstStyle>
            <a:lvl1pPr>
              <a:defRPr>
                <a:solidFill>
                  <a:schemeClr val="bg1"/>
                </a:solidFill>
              </a:defRPr>
            </a:lvl1pPr>
          </a:lstStyle>
          <a:p>
            <a:pPr rtl="0"/>
            <a:r>
              <a:rPr lang="da-DK" noProof="0"/>
              <a:t>20XX</a:t>
            </a:r>
          </a:p>
        </p:txBody>
      </p:sp>
      <p:sp>
        <p:nvSpPr>
          <p:cNvPr id="4" name="Pladsholder til sidefod 3">
            <a:extLst>
              <a:ext uri="{FF2B5EF4-FFF2-40B4-BE49-F238E27FC236}">
                <a16:creationId xmlns:a16="http://schemas.microsoft.com/office/drawing/2014/main" id="{8CF621E8-9FBF-4DC8-AA1D-234C0A47D713}"/>
              </a:ext>
            </a:extLst>
          </p:cNvPr>
          <p:cNvSpPr>
            <a:spLocks noGrp="1"/>
          </p:cNvSpPr>
          <p:nvPr>
            <p:ph type="ftr" sz="quarter" idx="11"/>
          </p:nvPr>
        </p:nvSpPr>
        <p:spPr>
          <a:xfrm>
            <a:off x="4038600" y="6356350"/>
            <a:ext cx="4114800" cy="365125"/>
          </a:xfrm>
          <a:prstGeom prst="rect">
            <a:avLst/>
          </a:prstGeom>
        </p:spPr>
        <p:txBody>
          <a:bodyPr rtlCol="0"/>
          <a:lstStyle>
            <a:lvl1pPr>
              <a:defRPr>
                <a:solidFill>
                  <a:schemeClr val="bg1"/>
                </a:solidFill>
              </a:defRPr>
            </a:lvl1pPr>
          </a:lstStyle>
          <a:p>
            <a:pPr rtl="0"/>
            <a:r>
              <a:rPr lang="da-DK" noProof="0"/>
              <a:t>Forretningspræsentation</a:t>
            </a:r>
          </a:p>
        </p:txBody>
      </p:sp>
      <p:sp>
        <p:nvSpPr>
          <p:cNvPr id="5" name="Pladsholder til slidenummer 4">
            <a:extLst>
              <a:ext uri="{FF2B5EF4-FFF2-40B4-BE49-F238E27FC236}">
                <a16:creationId xmlns:a16="http://schemas.microsoft.com/office/drawing/2014/main" id="{1C1D5819-A04D-4AB0-A144-E7BBA3400317}"/>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defRPr>
            </a:lvl1pPr>
          </a:lstStyle>
          <a:p>
            <a:pPr rtl="0"/>
            <a:fld id="{EA87306C-81BA-4795-A5CA-9392456A8C1E}" type="slidenum">
              <a:rPr lang="da-DK" noProof="0" smtClean="0"/>
              <a:pPr rtl="0"/>
              <a:t>‹nr.›</a:t>
            </a:fld>
            <a:endParaRPr lang="da-DK" noProof="0"/>
          </a:p>
        </p:txBody>
      </p:sp>
    </p:spTree>
    <p:extLst>
      <p:ext uri="{BB962C8B-B14F-4D97-AF65-F5344CB8AC3E}">
        <p14:creationId xmlns:p14="http://schemas.microsoft.com/office/powerpoint/2010/main" val="907675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ækststrategi">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8B3D21-9143-4E6D-87CD-82F00F7DC6FA}"/>
              </a:ext>
            </a:extLst>
          </p:cNvPr>
          <p:cNvSpPr>
            <a:spLocks noGrp="1"/>
          </p:cNvSpPr>
          <p:nvPr>
            <p:ph type="title" hasCustomPrompt="1"/>
          </p:nvPr>
        </p:nvSpPr>
        <p:spPr>
          <a:xfrm>
            <a:off x="827314" y="627486"/>
            <a:ext cx="5268686" cy="568896"/>
          </a:xfrm>
          <a:prstGeom prst="rect">
            <a:avLst/>
          </a:prstGeom>
        </p:spPr>
        <p:txBody>
          <a:bodyPr rtlCol="0" anchor="ctr"/>
          <a:lstStyle>
            <a:lvl1pPr>
              <a:defRPr sz="2400" cap="all" spc="100" baseline="0">
                <a:solidFill>
                  <a:schemeClr val="accent2"/>
                </a:solidFill>
              </a:defRPr>
            </a:lvl1pPr>
          </a:lstStyle>
          <a:p>
            <a:pPr rtl="0"/>
            <a:r>
              <a:rPr lang="da-DK" noProof="0"/>
              <a:t>Klik for at tilføje titel</a:t>
            </a:r>
          </a:p>
        </p:txBody>
      </p:sp>
      <p:sp>
        <p:nvSpPr>
          <p:cNvPr id="11" name="Pladsholder til tekst 10">
            <a:extLst>
              <a:ext uri="{FF2B5EF4-FFF2-40B4-BE49-F238E27FC236}">
                <a16:creationId xmlns:a16="http://schemas.microsoft.com/office/drawing/2014/main" id="{235C24E7-D67D-40AA-B6B1-AE47659E18EC}"/>
              </a:ext>
            </a:extLst>
          </p:cNvPr>
          <p:cNvSpPr>
            <a:spLocks noGrp="1"/>
          </p:cNvSpPr>
          <p:nvPr>
            <p:ph type="body" sz="quarter" idx="33" hasCustomPrompt="1"/>
          </p:nvPr>
        </p:nvSpPr>
        <p:spPr>
          <a:xfrm>
            <a:off x="820438" y="1011439"/>
            <a:ext cx="4989233" cy="568896"/>
          </a:xfrm>
          <a:prstGeom prst="rect">
            <a:avLst/>
          </a:prstGeom>
        </p:spPr>
        <p:txBody>
          <a:bodyPr rtlCol="0" anchor="ctr"/>
          <a:lstStyle>
            <a:lvl1pPr marL="0" indent="0" algn="l">
              <a:buNone/>
              <a:defRPr sz="2000" cap="none" spc="100" baseline="0">
                <a:solidFill>
                  <a:schemeClr val="accent2"/>
                </a:solidFill>
                <a:latin typeface="+mn-lt"/>
              </a:defRPr>
            </a:lvl1pPr>
          </a:lstStyle>
          <a:p>
            <a:pPr lvl="0" rtl="0"/>
            <a:r>
              <a:rPr lang="da-DK" noProof="0"/>
              <a:t>Klik for at tilføje titel</a:t>
            </a:r>
          </a:p>
        </p:txBody>
      </p:sp>
      <p:sp>
        <p:nvSpPr>
          <p:cNvPr id="19" name="Pladsholder til tekst 14">
            <a:extLst>
              <a:ext uri="{FF2B5EF4-FFF2-40B4-BE49-F238E27FC236}">
                <a16:creationId xmlns:a16="http://schemas.microsoft.com/office/drawing/2014/main" id="{A756E9B8-BA57-4251-A0E6-DDADC29D95B9}"/>
              </a:ext>
            </a:extLst>
          </p:cNvPr>
          <p:cNvSpPr>
            <a:spLocks noGrp="1"/>
          </p:cNvSpPr>
          <p:nvPr>
            <p:ph type="body" sz="quarter" idx="26" hasCustomPrompt="1"/>
          </p:nvPr>
        </p:nvSpPr>
        <p:spPr>
          <a:xfrm>
            <a:off x="920666" y="2044485"/>
            <a:ext cx="1584471" cy="1121230"/>
          </a:xfrm>
          <a:prstGeom prst="rect">
            <a:avLst/>
          </a:prstGeom>
          <a:ln w="28575">
            <a:solidFill>
              <a:schemeClr val="accent5">
                <a:lumMod val="50000"/>
              </a:schemeClr>
            </a:solidFill>
          </a:ln>
        </p:spPr>
        <p:txBody>
          <a:bodyPr lIns="182880" rIns="182880" rtlCol="0" anchor="ctr"/>
          <a:lstStyle>
            <a:lvl1pPr marL="0" indent="0" algn="ctr">
              <a:lnSpc>
                <a:spcPct val="100000"/>
              </a:lnSpc>
              <a:buNone/>
              <a:defRPr sz="2000" cap="all" spc="200" baseline="0">
                <a:solidFill>
                  <a:schemeClr val="accent5">
                    <a:lumMod val="50000"/>
                  </a:schemeClr>
                </a:solidFill>
                <a:latin typeface="+mj-lt"/>
              </a:defRPr>
            </a:lvl1pPr>
          </a:lstStyle>
          <a:p>
            <a:pPr lvl="0" rtl="0"/>
            <a:r>
              <a:rPr lang="da-DK" noProof="0"/>
              <a:t>Klik for at tilføje et navn</a:t>
            </a:r>
          </a:p>
        </p:txBody>
      </p:sp>
      <p:sp>
        <p:nvSpPr>
          <p:cNvPr id="20" name="Pladsholder til tekst 14">
            <a:extLst>
              <a:ext uri="{FF2B5EF4-FFF2-40B4-BE49-F238E27FC236}">
                <a16:creationId xmlns:a16="http://schemas.microsoft.com/office/drawing/2014/main" id="{C0B962B5-0EC7-48EC-A687-C206A69C56D6}"/>
              </a:ext>
            </a:extLst>
          </p:cNvPr>
          <p:cNvSpPr>
            <a:spLocks noGrp="1"/>
          </p:cNvSpPr>
          <p:nvPr>
            <p:ph type="body" sz="quarter" idx="13" hasCustomPrompt="1"/>
          </p:nvPr>
        </p:nvSpPr>
        <p:spPr>
          <a:xfrm>
            <a:off x="2727695" y="2044485"/>
            <a:ext cx="3081975" cy="1121230"/>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da-DK" noProof="0"/>
              <a:t>Klik for at tilføje tekst</a:t>
            </a:r>
          </a:p>
        </p:txBody>
      </p:sp>
      <p:sp>
        <p:nvSpPr>
          <p:cNvPr id="22" name="Pladsholder til tekst 14">
            <a:extLst>
              <a:ext uri="{FF2B5EF4-FFF2-40B4-BE49-F238E27FC236}">
                <a16:creationId xmlns:a16="http://schemas.microsoft.com/office/drawing/2014/main" id="{1314A100-8075-4D1D-995C-34F5838D58F2}"/>
              </a:ext>
            </a:extLst>
          </p:cNvPr>
          <p:cNvSpPr>
            <a:spLocks noGrp="1"/>
          </p:cNvSpPr>
          <p:nvPr>
            <p:ph type="body" sz="quarter" idx="34" hasCustomPrompt="1"/>
          </p:nvPr>
        </p:nvSpPr>
        <p:spPr>
          <a:xfrm>
            <a:off x="920666" y="3428263"/>
            <a:ext cx="1584471" cy="1121230"/>
          </a:xfrm>
          <a:prstGeom prst="rect">
            <a:avLst/>
          </a:prstGeom>
          <a:ln w="28575">
            <a:solidFill>
              <a:schemeClr val="accent5">
                <a:lumMod val="50000"/>
              </a:schemeClr>
            </a:solidFill>
          </a:ln>
        </p:spPr>
        <p:txBody>
          <a:bodyPr lIns="182880" rIns="182880" rtlCol="0" anchor="ctr"/>
          <a:lstStyle>
            <a:lvl1pPr marL="0" indent="0" algn="ctr">
              <a:lnSpc>
                <a:spcPct val="100000"/>
              </a:lnSpc>
              <a:buNone/>
              <a:defRPr sz="2000" cap="all" spc="200" baseline="0">
                <a:solidFill>
                  <a:schemeClr val="accent5">
                    <a:lumMod val="50000"/>
                  </a:schemeClr>
                </a:solidFill>
                <a:latin typeface="+mj-lt"/>
              </a:defRPr>
            </a:lvl1pPr>
          </a:lstStyle>
          <a:p>
            <a:pPr lvl="0" rtl="0"/>
            <a:r>
              <a:rPr lang="da-DK" noProof="0"/>
              <a:t>Klik for at tilføje et navn</a:t>
            </a:r>
          </a:p>
        </p:txBody>
      </p:sp>
      <p:sp>
        <p:nvSpPr>
          <p:cNvPr id="23" name="Pladsholder til tekst 14">
            <a:extLst>
              <a:ext uri="{FF2B5EF4-FFF2-40B4-BE49-F238E27FC236}">
                <a16:creationId xmlns:a16="http://schemas.microsoft.com/office/drawing/2014/main" id="{9C946523-4B92-4003-B43C-B01D972454F4}"/>
              </a:ext>
            </a:extLst>
          </p:cNvPr>
          <p:cNvSpPr>
            <a:spLocks noGrp="1"/>
          </p:cNvSpPr>
          <p:nvPr>
            <p:ph type="body" sz="quarter" idx="35" hasCustomPrompt="1"/>
          </p:nvPr>
        </p:nvSpPr>
        <p:spPr>
          <a:xfrm>
            <a:off x="2727695" y="3428263"/>
            <a:ext cx="3081975" cy="1121230"/>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da-DK" noProof="0"/>
              <a:t>Klik for at tilføje tekst</a:t>
            </a:r>
          </a:p>
        </p:txBody>
      </p:sp>
      <p:sp>
        <p:nvSpPr>
          <p:cNvPr id="25" name="Pladsholder til tekst 14">
            <a:extLst>
              <a:ext uri="{FF2B5EF4-FFF2-40B4-BE49-F238E27FC236}">
                <a16:creationId xmlns:a16="http://schemas.microsoft.com/office/drawing/2014/main" id="{F9BEEAAD-CC7F-427D-BCFF-1BBA5023ABE6}"/>
              </a:ext>
            </a:extLst>
          </p:cNvPr>
          <p:cNvSpPr>
            <a:spLocks noGrp="1"/>
          </p:cNvSpPr>
          <p:nvPr>
            <p:ph type="body" sz="quarter" idx="36" hasCustomPrompt="1"/>
          </p:nvPr>
        </p:nvSpPr>
        <p:spPr>
          <a:xfrm>
            <a:off x="920666" y="4812041"/>
            <a:ext cx="1584471" cy="1121230"/>
          </a:xfrm>
          <a:prstGeom prst="rect">
            <a:avLst/>
          </a:prstGeom>
          <a:ln w="28575">
            <a:solidFill>
              <a:schemeClr val="accent5">
                <a:lumMod val="50000"/>
              </a:schemeClr>
            </a:solidFill>
          </a:ln>
        </p:spPr>
        <p:txBody>
          <a:bodyPr lIns="182880" rIns="182880" rtlCol="0" anchor="ctr"/>
          <a:lstStyle>
            <a:lvl1pPr marL="0" indent="0" algn="ctr">
              <a:lnSpc>
                <a:spcPct val="100000"/>
              </a:lnSpc>
              <a:buNone/>
              <a:defRPr sz="2000" cap="all" spc="200" baseline="0">
                <a:solidFill>
                  <a:schemeClr val="accent5">
                    <a:lumMod val="50000"/>
                  </a:schemeClr>
                </a:solidFill>
                <a:latin typeface="+mj-lt"/>
              </a:defRPr>
            </a:lvl1pPr>
          </a:lstStyle>
          <a:p>
            <a:pPr lvl="0" rtl="0"/>
            <a:r>
              <a:rPr lang="da-DK" noProof="0"/>
              <a:t>Klik for at tilføje et navn</a:t>
            </a:r>
          </a:p>
        </p:txBody>
      </p:sp>
      <p:sp>
        <p:nvSpPr>
          <p:cNvPr id="26" name="Pladsholder til tekst 14">
            <a:extLst>
              <a:ext uri="{FF2B5EF4-FFF2-40B4-BE49-F238E27FC236}">
                <a16:creationId xmlns:a16="http://schemas.microsoft.com/office/drawing/2014/main" id="{B6693A35-4411-4FE2-82FD-5D30D8D62AF3}"/>
              </a:ext>
            </a:extLst>
          </p:cNvPr>
          <p:cNvSpPr>
            <a:spLocks noGrp="1"/>
          </p:cNvSpPr>
          <p:nvPr>
            <p:ph type="body" sz="quarter" idx="37" hasCustomPrompt="1"/>
          </p:nvPr>
        </p:nvSpPr>
        <p:spPr>
          <a:xfrm>
            <a:off x="2727695" y="4812041"/>
            <a:ext cx="3081975" cy="1121230"/>
          </a:xfrm>
          <a:prstGeom prst="rect">
            <a:avLst/>
          </a:prstGeom>
        </p:spPr>
        <p:txBody>
          <a:bodyPr rtlCol="0" anchor="ctr"/>
          <a:lstStyle>
            <a:lvl1pPr marL="0" indent="0" algn="l">
              <a:lnSpc>
                <a:spcPct val="100000"/>
              </a:lnSpc>
              <a:spcBef>
                <a:spcPts val="0"/>
              </a:spcBef>
              <a:buNone/>
              <a:defRPr sz="1600" cap="none" spc="0" baseline="0">
                <a:solidFill>
                  <a:schemeClr val="tx1"/>
                </a:solidFill>
                <a:latin typeface="+mn-lt"/>
              </a:defRPr>
            </a:lvl1pPr>
          </a:lstStyle>
          <a:p>
            <a:pPr lvl="0" rtl="0"/>
            <a:r>
              <a:rPr lang="da-DK" noProof="0"/>
              <a:t>Klik for at tilføje tekst</a:t>
            </a:r>
          </a:p>
        </p:txBody>
      </p:sp>
      <p:sp>
        <p:nvSpPr>
          <p:cNvPr id="17" name="Pladsholder til dato 3">
            <a:extLst>
              <a:ext uri="{FF2B5EF4-FFF2-40B4-BE49-F238E27FC236}">
                <a16:creationId xmlns:a16="http://schemas.microsoft.com/office/drawing/2014/main" id="{B658EBA7-4275-488A-B86F-67B70609FC99}"/>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2">
                    <a:lumMod val="50000"/>
                  </a:schemeClr>
                </a:solidFill>
                <a:effectLst/>
              </a:defRPr>
            </a:lvl1pPr>
          </a:lstStyle>
          <a:p>
            <a:pPr rtl="0"/>
            <a:r>
              <a:rPr lang="da-DK" noProof="0"/>
              <a:t>20XX</a:t>
            </a:r>
          </a:p>
        </p:txBody>
      </p:sp>
      <p:sp>
        <p:nvSpPr>
          <p:cNvPr id="27" name="Pladsholder til sidefod 4">
            <a:extLst>
              <a:ext uri="{FF2B5EF4-FFF2-40B4-BE49-F238E27FC236}">
                <a16:creationId xmlns:a16="http://schemas.microsoft.com/office/drawing/2014/main" id="{A59824DA-522A-4135-800A-60F504928B2D}"/>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pPr rtl="0"/>
            <a:r>
              <a:rPr lang="da-DK" noProof="0"/>
              <a:t>Forretningspræsentation</a:t>
            </a:r>
          </a:p>
        </p:txBody>
      </p:sp>
      <p:sp>
        <p:nvSpPr>
          <p:cNvPr id="7" name="Pladsholder til billede 8">
            <a:extLst>
              <a:ext uri="{FF2B5EF4-FFF2-40B4-BE49-F238E27FC236}">
                <a16:creationId xmlns:a16="http://schemas.microsoft.com/office/drawing/2014/main" id="{93D3F372-68E2-486A-A105-748C2BB245A0}"/>
              </a:ext>
            </a:extLst>
          </p:cNvPr>
          <p:cNvSpPr>
            <a:spLocks noGrp="1"/>
          </p:cNvSpPr>
          <p:nvPr>
            <p:ph type="pic" sz="quarter" idx="14" hasCustomPrompt="1"/>
          </p:nvPr>
        </p:nvSpPr>
        <p:spPr>
          <a:xfrm>
            <a:off x="6683831" y="0"/>
            <a:ext cx="5508168" cy="6858000"/>
          </a:xfrm>
          <a:prstGeom prst="rect">
            <a:avLst/>
          </a:prstGeom>
        </p:spPr>
        <p:txBody>
          <a:bodyPr rtlCol="0"/>
          <a:lstStyle>
            <a:lvl1pPr marL="0" indent="0" algn="ctr">
              <a:buNone/>
              <a:defRPr/>
            </a:lvl1pPr>
          </a:lstStyle>
          <a:p>
            <a:pPr rtl="0"/>
            <a:r>
              <a:rPr lang="da-DK" noProof="0"/>
              <a:t>Klik for at tilføje et foto</a:t>
            </a:r>
          </a:p>
        </p:txBody>
      </p:sp>
      <p:sp>
        <p:nvSpPr>
          <p:cNvPr id="28" name="Pladsholder til slidenummer 5">
            <a:extLst>
              <a:ext uri="{FF2B5EF4-FFF2-40B4-BE49-F238E27FC236}">
                <a16:creationId xmlns:a16="http://schemas.microsoft.com/office/drawing/2014/main" id="{8D667147-015B-4B04-886E-3451355DC70A}"/>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da-DK" noProof="0" smtClean="0"/>
              <a:pPr rtl="0"/>
              <a:t>‹nr.›</a:t>
            </a:fld>
            <a:endParaRPr lang="da-DK" noProof="0"/>
          </a:p>
        </p:txBody>
      </p:sp>
    </p:spTree>
    <p:extLst>
      <p:ext uri="{BB962C8B-B14F-4D97-AF65-F5344CB8AC3E}">
        <p14:creationId xmlns:p14="http://schemas.microsoft.com/office/powerpoint/2010/main" val="1845427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remdrif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B09C70A-0F34-4BEB-BABD-659A58DC489C}"/>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0" name="Titel 9">
            <a:extLst>
              <a:ext uri="{FF2B5EF4-FFF2-40B4-BE49-F238E27FC236}">
                <a16:creationId xmlns:a16="http://schemas.microsoft.com/office/drawing/2014/main" id="{8F6663C8-5425-48D7-9E9D-F2B794222FA5}"/>
              </a:ext>
            </a:extLst>
          </p:cNvPr>
          <p:cNvSpPr>
            <a:spLocks noGrp="1"/>
          </p:cNvSpPr>
          <p:nvPr>
            <p:ph type="title" hasCustomPrompt="1"/>
          </p:nvPr>
        </p:nvSpPr>
        <p:spPr>
          <a:xfrm>
            <a:off x="4038600" y="599301"/>
            <a:ext cx="4114800" cy="607969"/>
          </a:xfrm>
          <a:prstGeom prst="rect">
            <a:avLst/>
          </a:prstGeom>
        </p:spPr>
        <p:txBody>
          <a:bodyPr rtlCol="0" anchor="ctr"/>
          <a:lstStyle>
            <a:lvl1pPr algn="ctr">
              <a:defRPr sz="2400" cap="all" spc="100" baseline="0">
                <a:solidFill>
                  <a:schemeClr val="tx2">
                    <a:lumMod val="75000"/>
                  </a:schemeClr>
                </a:solidFill>
              </a:defRPr>
            </a:lvl1pPr>
          </a:lstStyle>
          <a:p>
            <a:pPr rtl="0"/>
            <a:r>
              <a:rPr lang="da-DK" noProof="0"/>
              <a:t>KLIK FOR AT tilføje en titel</a:t>
            </a:r>
          </a:p>
        </p:txBody>
      </p:sp>
      <p:sp>
        <p:nvSpPr>
          <p:cNvPr id="34" name="Pladsholder til tekst 10">
            <a:extLst>
              <a:ext uri="{FF2B5EF4-FFF2-40B4-BE49-F238E27FC236}">
                <a16:creationId xmlns:a16="http://schemas.microsoft.com/office/drawing/2014/main" id="{781F399C-8EA8-402F-B2A4-828B062584C2}"/>
              </a:ext>
            </a:extLst>
          </p:cNvPr>
          <p:cNvSpPr>
            <a:spLocks noGrp="1"/>
          </p:cNvSpPr>
          <p:nvPr>
            <p:ph type="body" sz="quarter" idx="33" hasCustomPrompt="1"/>
          </p:nvPr>
        </p:nvSpPr>
        <p:spPr>
          <a:xfrm>
            <a:off x="4362186" y="1011441"/>
            <a:ext cx="3467628" cy="568896"/>
          </a:xfrm>
          <a:prstGeom prst="rect">
            <a:avLst/>
          </a:prstGeom>
        </p:spPr>
        <p:txBody>
          <a:bodyPr rtlCol="0" anchor="ctr"/>
          <a:lstStyle>
            <a:lvl1pPr marL="0" indent="0" algn="ctr">
              <a:buNone/>
              <a:defRPr sz="2000" cap="none" spc="100" baseline="0">
                <a:solidFill>
                  <a:schemeClr val="tx2">
                    <a:lumMod val="75000"/>
                  </a:schemeClr>
                </a:solidFill>
                <a:latin typeface="+mn-lt"/>
              </a:defRPr>
            </a:lvl1pPr>
          </a:lstStyle>
          <a:p>
            <a:pPr lvl="0" rtl="0"/>
            <a:r>
              <a:rPr lang="da-DK" noProof="0"/>
              <a:t>Klik for at tilføje titel</a:t>
            </a:r>
          </a:p>
        </p:txBody>
      </p:sp>
      <p:sp>
        <p:nvSpPr>
          <p:cNvPr id="35" name="Pladsholder til tekst 10">
            <a:extLst>
              <a:ext uri="{FF2B5EF4-FFF2-40B4-BE49-F238E27FC236}">
                <a16:creationId xmlns:a16="http://schemas.microsoft.com/office/drawing/2014/main" id="{07DF62A2-2B04-4192-9858-1F4C30EFDA5B}"/>
              </a:ext>
            </a:extLst>
          </p:cNvPr>
          <p:cNvSpPr>
            <a:spLocks noGrp="1"/>
          </p:cNvSpPr>
          <p:nvPr>
            <p:ph type="body" sz="quarter" idx="34" hasCustomPrompt="1"/>
          </p:nvPr>
        </p:nvSpPr>
        <p:spPr>
          <a:xfrm>
            <a:off x="910838" y="2564313"/>
            <a:ext cx="4750631" cy="448769"/>
          </a:xfrm>
          <a:prstGeom prst="rect">
            <a:avLst/>
          </a:prstGeom>
        </p:spPr>
        <p:txBody>
          <a:bodyPr rtlCol="0"/>
          <a:lstStyle>
            <a:lvl1pPr marL="0" indent="0" algn="ctr">
              <a:buNone/>
              <a:defRPr sz="1800" cap="none" spc="200" baseline="0">
                <a:solidFill>
                  <a:schemeClr val="accent5">
                    <a:lumMod val="50000"/>
                  </a:schemeClr>
                </a:solidFill>
                <a:latin typeface="+mj-lt"/>
              </a:defRPr>
            </a:lvl1pPr>
          </a:lstStyle>
          <a:p>
            <a:pPr lvl="0" rtl="0"/>
            <a:r>
              <a:rPr lang="da-DK" noProof="0"/>
              <a:t>Klik for at tilføje titel</a:t>
            </a:r>
          </a:p>
        </p:txBody>
      </p:sp>
      <p:sp>
        <p:nvSpPr>
          <p:cNvPr id="11" name="Pladsholder til tekst 10">
            <a:extLst>
              <a:ext uri="{FF2B5EF4-FFF2-40B4-BE49-F238E27FC236}">
                <a16:creationId xmlns:a16="http://schemas.microsoft.com/office/drawing/2014/main" id="{910CB016-EEF8-4992-8F92-8FE3375CEB06}"/>
              </a:ext>
            </a:extLst>
          </p:cNvPr>
          <p:cNvSpPr>
            <a:spLocks noGrp="1"/>
          </p:cNvSpPr>
          <p:nvPr>
            <p:ph type="body" sz="quarter" idx="25" hasCustomPrompt="1"/>
          </p:nvPr>
        </p:nvSpPr>
        <p:spPr>
          <a:xfrm>
            <a:off x="7739877" y="2564313"/>
            <a:ext cx="3532840" cy="448769"/>
          </a:xfrm>
          <a:prstGeom prst="rect">
            <a:avLst/>
          </a:prstGeom>
        </p:spPr>
        <p:txBody>
          <a:bodyPr rtlCol="0"/>
          <a:lstStyle>
            <a:lvl1pPr marL="0" indent="0" algn="ctr">
              <a:buNone/>
              <a:defRPr sz="1800" cap="none" spc="200" baseline="0">
                <a:solidFill>
                  <a:schemeClr val="accent5">
                    <a:lumMod val="50000"/>
                  </a:schemeClr>
                </a:solidFill>
                <a:latin typeface="+mj-lt"/>
              </a:defRPr>
            </a:lvl1pPr>
          </a:lstStyle>
          <a:p>
            <a:pPr lvl="0" rtl="0"/>
            <a:r>
              <a:rPr lang="da-DK" noProof="0"/>
              <a:t>Klik for at tilføje titel</a:t>
            </a:r>
          </a:p>
        </p:txBody>
      </p:sp>
      <p:sp>
        <p:nvSpPr>
          <p:cNvPr id="30" name="Pladsholder til indhold 29">
            <a:extLst>
              <a:ext uri="{FF2B5EF4-FFF2-40B4-BE49-F238E27FC236}">
                <a16:creationId xmlns:a16="http://schemas.microsoft.com/office/drawing/2014/main" id="{E7176063-74EF-4FC1-A687-2F5900412F55}"/>
              </a:ext>
            </a:extLst>
          </p:cNvPr>
          <p:cNvSpPr>
            <a:spLocks noGrp="1"/>
          </p:cNvSpPr>
          <p:nvPr>
            <p:ph sz="quarter" idx="35" hasCustomPrompt="1"/>
          </p:nvPr>
        </p:nvSpPr>
        <p:spPr>
          <a:xfrm>
            <a:off x="911225" y="3187700"/>
            <a:ext cx="4749800" cy="2771775"/>
          </a:xfrm>
          <a:prstGeom prst="rect">
            <a:avLst/>
          </a:prstGeom>
        </p:spPr>
        <p:txBody>
          <a:bodyPr rtlCol="0"/>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rtl="0"/>
            <a:r>
              <a:rPr lang="da-DK" noProof="0"/>
              <a:t>Klik for at tilføje indhold</a:t>
            </a:r>
          </a:p>
        </p:txBody>
      </p:sp>
      <p:sp>
        <p:nvSpPr>
          <p:cNvPr id="37" name="Pladsholder til indhold 29">
            <a:extLst>
              <a:ext uri="{FF2B5EF4-FFF2-40B4-BE49-F238E27FC236}">
                <a16:creationId xmlns:a16="http://schemas.microsoft.com/office/drawing/2014/main" id="{1958214F-5F3C-4FBF-9DBD-97579EF4CF49}"/>
              </a:ext>
            </a:extLst>
          </p:cNvPr>
          <p:cNvSpPr>
            <a:spLocks noGrp="1"/>
          </p:cNvSpPr>
          <p:nvPr>
            <p:ph sz="quarter" idx="36" hasCustomPrompt="1"/>
          </p:nvPr>
        </p:nvSpPr>
        <p:spPr>
          <a:xfrm>
            <a:off x="7028164" y="3107442"/>
            <a:ext cx="4252612" cy="2882900"/>
          </a:xfrm>
          <a:prstGeom prst="rect">
            <a:avLst/>
          </a:prstGeom>
        </p:spPr>
        <p:txBody>
          <a:bodyPr rtlCol="0"/>
          <a:lstStyle>
            <a:lvl1pPr marL="0" indent="0">
              <a:buNone/>
              <a:defRPr sz="1400" cap="all" baseline="0"/>
            </a:lvl1pPr>
            <a:lvl2pPr marL="457200" indent="0">
              <a:buNone/>
              <a:defRPr/>
            </a:lvl2pPr>
            <a:lvl3pPr marL="914400" indent="0">
              <a:buNone/>
              <a:defRPr/>
            </a:lvl3pPr>
            <a:lvl4pPr marL="1371600" indent="0">
              <a:buNone/>
              <a:defRPr/>
            </a:lvl4pPr>
            <a:lvl5pPr marL="1828800" indent="0">
              <a:buNone/>
              <a:defRPr/>
            </a:lvl5pPr>
          </a:lstStyle>
          <a:p>
            <a:pPr lvl="0" rtl="0"/>
            <a:r>
              <a:rPr lang="da-DK" noProof="0"/>
              <a:t>Klik for at tilføje indhold</a:t>
            </a:r>
          </a:p>
        </p:txBody>
      </p:sp>
      <p:sp>
        <p:nvSpPr>
          <p:cNvPr id="3" name="Pladsholder til dato 2">
            <a:extLst>
              <a:ext uri="{FF2B5EF4-FFF2-40B4-BE49-F238E27FC236}">
                <a16:creationId xmlns:a16="http://schemas.microsoft.com/office/drawing/2014/main" id="{39058ECB-2935-45B1-80F1-ED38302C2759}"/>
              </a:ext>
            </a:extLst>
          </p:cNvPr>
          <p:cNvSpPr>
            <a:spLocks noGrp="1"/>
          </p:cNvSpPr>
          <p:nvPr>
            <p:ph type="dt" sz="half" idx="10"/>
          </p:nvPr>
        </p:nvSpPr>
        <p:spPr>
          <a:xfrm>
            <a:off x="838200" y="6356350"/>
            <a:ext cx="2743200" cy="365125"/>
          </a:xfrm>
          <a:prstGeom prst="rect">
            <a:avLst/>
          </a:prstGeom>
        </p:spPr>
        <p:txBody>
          <a:bodyPr rtlCol="0"/>
          <a:lstStyle/>
          <a:p>
            <a:pPr rtl="0"/>
            <a:r>
              <a:rPr lang="da-DK" noProof="0"/>
              <a:t>20XX</a:t>
            </a:r>
          </a:p>
        </p:txBody>
      </p:sp>
      <p:sp>
        <p:nvSpPr>
          <p:cNvPr id="4" name="Pladsholder til sidefod 3">
            <a:extLst>
              <a:ext uri="{FF2B5EF4-FFF2-40B4-BE49-F238E27FC236}">
                <a16:creationId xmlns:a16="http://schemas.microsoft.com/office/drawing/2014/main" id="{B8FC42CC-A62B-40E8-907A-F15D7C216F8A}"/>
              </a:ext>
            </a:extLst>
          </p:cNvPr>
          <p:cNvSpPr>
            <a:spLocks noGrp="1"/>
          </p:cNvSpPr>
          <p:nvPr>
            <p:ph type="ftr" sz="quarter" idx="11"/>
          </p:nvPr>
        </p:nvSpPr>
        <p:spPr>
          <a:xfrm>
            <a:off x="4038600" y="6356350"/>
            <a:ext cx="4114800" cy="365125"/>
          </a:xfrm>
          <a:prstGeom prst="rect">
            <a:avLst/>
          </a:prstGeom>
        </p:spPr>
        <p:txBody>
          <a:bodyPr rtlCol="0"/>
          <a:lstStyle/>
          <a:p>
            <a:pPr rtl="0"/>
            <a:r>
              <a:rPr lang="da-DK" noProof="0"/>
              <a:t>Forretningspræsentation</a:t>
            </a:r>
          </a:p>
        </p:txBody>
      </p:sp>
      <p:sp>
        <p:nvSpPr>
          <p:cNvPr id="5" name="Pladsholder til slidenummer 4">
            <a:extLst>
              <a:ext uri="{FF2B5EF4-FFF2-40B4-BE49-F238E27FC236}">
                <a16:creationId xmlns:a16="http://schemas.microsoft.com/office/drawing/2014/main" id="{333E0735-85DE-48C3-8FE9-0754F9ABD6C1}"/>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da-DK" noProof="0" smtClean="0"/>
              <a:pPr rtl="0"/>
              <a:t>‹nr.›</a:t>
            </a:fld>
            <a:endParaRPr lang="da-DK" noProof="0"/>
          </a:p>
        </p:txBody>
      </p:sp>
    </p:spTree>
    <p:extLst>
      <p:ext uri="{BB962C8B-B14F-4D97-AF65-F5344CB8AC3E}">
        <p14:creationId xmlns:p14="http://schemas.microsoft.com/office/powerpoint/2010/main" val="2800511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årig handlingsplan">
    <p:spTree>
      <p:nvGrpSpPr>
        <p:cNvPr id="1" name=""/>
        <p:cNvGrpSpPr/>
        <p:nvPr/>
      </p:nvGrpSpPr>
      <p:grpSpPr>
        <a:xfrm>
          <a:off x="0" y="0"/>
          <a:ext cx="0" cy="0"/>
          <a:chOff x="0" y="0"/>
          <a:chExt cx="0" cy="0"/>
        </a:xfrm>
      </p:grpSpPr>
      <p:grpSp>
        <p:nvGrpSpPr>
          <p:cNvPr id="3" name="Gruppe 2">
            <a:extLst>
              <a:ext uri="{FF2B5EF4-FFF2-40B4-BE49-F238E27FC236}">
                <a16:creationId xmlns:a16="http://schemas.microsoft.com/office/drawing/2014/main" id="{1A378E50-94EF-4230-91B3-4CDA4804D460}"/>
              </a:ext>
              <a:ext uri="{C183D7F6-B498-43B3-948B-1728B52AA6E4}">
                <adec:decorative xmlns:adec="http://schemas.microsoft.com/office/drawing/2017/decorative" val="1"/>
              </a:ext>
            </a:extLst>
          </p:cNvPr>
          <p:cNvGrpSpPr/>
          <p:nvPr userDrawn="1"/>
        </p:nvGrpSpPr>
        <p:grpSpPr>
          <a:xfrm>
            <a:off x="2749477" y="4411918"/>
            <a:ext cx="7895340" cy="344415"/>
            <a:chOff x="2749477" y="4411918"/>
            <a:chExt cx="7895340" cy="344415"/>
          </a:xfrm>
        </p:grpSpPr>
        <p:cxnSp>
          <p:nvCxnSpPr>
            <p:cNvPr id="102" name="Lige forbindelse 101">
              <a:extLst>
                <a:ext uri="{FF2B5EF4-FFF2-40B4-BE49-F238E27FC236}">
                  <a16:creationId xmlns:a16="http://schemas.microsoft.com/office/drawing/2014/main" id="{3FDF687F-1594-4839-AA46-5DACB2E040FA}"/>
                </a:ext>
                <a:ext uri="{C183D7F6-B498-43B3-948B-1728B52AA6E4}">
                  <adec:decorative xmlns:adec="http://schemas.microsoft.com/office/drawing/2017/decorative" val="1"/>
                </a:ext>
              </a:extLst>
            </p:cNvPr>
            <p:cNvCxnSpPr>
              <a:cxnSpLocks/>
            </p:cNvCxnSpPr>
            <p:nvPr/>
          </p:nvCxnSpPr>
          <p:spPr>
            <a:xfrm flipH="1">
              <a:off x="2749477"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3" name="Lige forbindelse 102">
              <a:extLst>
                <a:ext uri="{FF2B5EF4-FFF2-40B4-BE49-F238E27FC236}">
                  <a16:creationId xmlns:a16="http://schemas.microsoft.com/office/drawing/2014/main" id="{EAD917A9-665D-46F4-8911-E2881838B6E6}"/>
                </a:ext>
                <a:ext uri="{C183D7F6-B498-43B3-948B-1728B52AA6E4}">
                  <adec:decorative xmlns:adec="http://schemas.microsoft.com/office/drawing/2017/decorative" val="1"/>
                </a:ext>
              </a:extLst>
            </p:cNvPr>
            <p:cNvCxnSpPr>
              <a:cxnSpLocks/>
            </p:cNvCxnSpPr>
            <p:nvPr/>
          </p:nvCxnSpPr>
          <p:spPr>
            <a:xfrm flipH="1">
              <a:off x="6699668"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Lige forbindelse 103">
              <a:extLst>
                <a:ext uri="{FF2B5EF4-FFF2-40B4-BE49-F238E27FC236}">
                  <a16:creationId xmlns:a16="http://schemas.microsoft.com/office/drawing/2014/main" id="{37D52265-C77D-45A6-96A5-2656848A3117}"/>
                </a:ext>
                <a:ext uri="{C183D7F6-B498-43B3-948B-1728B52AA6E4}">
                  <adec:decorative xmlns:adec="http://schemas.microsoft.com/office/drawing/2017/decorative" val="1"/>
                </a:ext>
              </a:extLst>
            </p:cNvPr>
            <p:cNvCxnSpPr>
              <a:cxnSpLocks/>
            </p:cNvCxnSpPr>
            <p:nvPr/>
          </p:nvCxnSpPr>
          <p:spPr>
            <a:xfrm flipH="1">
              <a:off x="10643557" y="441191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 name="Gruppe 1">
            <a:extLst>
              <a:ext uri="{FF2B5EF4-FFF2-40B4-BE49-F238E27FC236}">
                <a16:creationId xmlns:a16="http://schemas.microsoft.com/office/drawing/2014/main" id="{4075B284-B3F9-49E3-A5BC-FBFD2C706C3D}"/>
              </a:ext>
              <a:ext uri="{C183D7F6-B498-43B3-948B-1728B52AA6E4}">
                <adec:decorative xmlns:adec="http://schemas.microsoft.com/office/drawing/2017/decorative" val="1"/>
              </a:ext>
            </a:extLst>
          </p:cNvPr>
          <p:cNvGrpSpPr/>
          <p:nvPr userDrawn="1"/>
        </p:nvGrpSpPr>
        <p:grpSpPr>
          <a:xfrm>
            <a:off x="2750737" y="2675138"/>
            <a:ext cx="6313957" cy="344415"/>
            <a:chOff x="2750737" y="2675138"/>
            <a:chExt cx="6313957" cy="344415"/>
          </a:xfrm>
        </p:grpSpPr>
        <p:cxnSp>
          <p:nvCxnSpPr>
            <p:cNvPr id="148" name="Lige forbindelse 147">
              <a:extLst>
                <a:ext uri="{FF2B5EF4-FFF2-40B4-BE49-F238E27FC236}">
                  <a16:creationId xmlns:a16="http://schemas.microsoft.com/office/drawing/2014/main" id="{1D75FFD8-965E-47C7-B05F-A941B5164AB4}"/>
                </a:ext>
                <a:ext uri="{C183D7F6-B498-43B3-948B-1728B52AA6E4}">
                  <adec:decorative xmlns:adec="http://schemas.microsoft.com/office/drawing/2017/decorative" val="1"/>
                </a:ext>
              </a:extLst>
            </p:cNvPr>
            <p:cNvCxnSpPr>
              <a:cxnSpLocks/>
            </p:cNvCxnSpPr>
            <p:nvPr userDrawn="1"/>
          </p:nvCxnSpPr>
          <p:spPr>
            <a:xfrm flipH="1">
              <a:off x="2750737"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0" name="Lige forbindelse 149">
              <a:extLst>
                <a:ext uri="{FF2B5EF4-FFF2-40B4-BE49-F238E27FC236}">
                  <a16:creationId xmlns:a16="http://schemas.microsoft.com/office/drawing/2014/main" id="{ABDDFF1A-AABD-4DA5-9811-02C4149132AF}"/>
                </a:ext>
                <a:ext uri="{C183D7F6-B498-43B3-948B-1728B52AA6E4}">
                  <adec:decorative xmlns:adec="http://schemas.microsoft.com/office/drawing/2017/decorative" val="1"/>
                </a:ext>
              </a:extLst>
            </p:cNvPr>
            <p:cNvCxnSpPr>
              <a:cxnSpLocks/>
            </p:cNvCxnSpPr>
            <p:nvPr userDrawn="1"/>
          </p:nvCxnSpPr>
          <p:spPr>
            <a:xfrm flipH="1">
              <a:off x="5116887"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2" name="Lige forbindelse 151">
              <a:extLst>
                <a:ext uri="{FF2B5EF4-FFF2-40B4-BE49-F238E27FC236}">
                  <a16:creationId xmlns:a16="http://schemas.microsoft.com/office/drawing/2014/main" id="{7862A0FB-DDED-42C5-B28D-D466080F4637}"/>
                </a:ext>
                <a:ext uri="{C183D7F6-B498-43B3-948B-1728B52AA6E4}">
                  <adec:decorative xmlns:adec="http://schemas.microsoft.com/office/drawing/2017/decorative" val="1"/>
                </a:ext>
              </a:extLst>
            </p:cNvPr>
            <p:cNvCxnSpPr>
              <a:cxnSpLocks/>
            </p:cNvCxnSpPr>
            <p:nvPr userDrawn="1"/>
          </p:nvCxnSpPr>
          <p:spPr>
            <a:xfrm flipH="1">
              <a:off x="9063434" y="2675138"/>
              <a:ext cx="1260" cy="34441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4" name="Titel 3">
            <a:extLst>
              <a:ext uri="{FF2B5EF4-FFF2-40B4-BE49-F238E27FC236}">
                <a16:creationId xmlns:a16="http://schemas.microsoft.com/office/drawing/2014/main" id="{7CD073CE-AA33-40C2-9636-3F5C236050F4}"/>
              </a:ext>
            </a:extLst>
          </p:cNvPr>
          <p:cNvSpPr>
            <a:spLocks noGrp="1"/>
          </p:cNvSpPr>
          <p:nvPr>
            <p:ph type="title" hasCustomPrompt="1"/>
          </p:nvPr>
        </p:nvSpPr>
        <p:spPr>
          <a:xfrm>
            <a:off x="4292241" y="693422"/>
            <a:ext cx="3607518" cy="633402"/>
          </a:xfrm>
          <a:prstGeom prst="rect">
            <a:avLst/>
          </a:prstGeom>
          <a:ln w="28575">
            <a:solidFill>
              <a:schemeClr val="accent2"/>
            </a:solidFill>
          </a:ln>
        </p:spPr>
        <p:txBody>
          <a:bodyPr rtlCol="0" anchor="ctr"/>
          <a:lstStyle>
            <a:lvl1pPr algn="ctr">
              <a:defRPr sz="2400" cap="all" spc="100" baseline="0">
                <a:solidFill>
                  <a:schemeClr val="tx2"/>
                </a:solidFill>
              </a:defRPr>
            </a:lvl1pPr>
          </a:lstStyle>
          <a:p>
            <a:pPr rtl="0"/>
            <a:r>
              <a:rPr lang="da-DK" noProof="0"/>
              <a:t>Klik for at tilføje titel</a:t>
            </a:r>
          </a:p>
        </p:txBody>
      </p:sp>
      <p:sp>
        <p:nvSpPr>
          <p:cNvPr id="58" name="Pladsholder til tekst 14">
            <a:extLst>
              <a:ext uri="{FF2B5EF4-FFF2-40B4-BE49-F238E27FC236}">
                <a16:creationId xmlns:a16="http://schemas.microsoft.com/office/drawing/2014/main" id="{FC053B39-4BE6-44B3-8D93-ED230B1611A4}"/>
              </a:ext>
            </a:extLst>
          </p:cNvPr>
          <p:cNvSpPr>
            <a:spLocks noGrp="1"/>
          </p:cNvSpPr>
          <p:nvPr>
            <p:ph type="body" sz="quarter" idx="43" hasCustomPrompt="1"/>
          </p:nvPr>
        </p:nvSpPr>
        <p:spPr>
          <a:xfrm>
            <a:off x="2029367" y="2200550"/>
            <a:ext cx="1440088" cy="469597"/>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da-DK" noProof="0"/>
              <a:t>Klik for at tilføje tekst</a:t>
            </a:r>
          </a:p>
        </p:txBody>
      </p:sp>
      <p:sp>
        <p:nvSpPr>
          <p:cNvPr id="59" name="Pladsholder til tekst 14">
            <a:extLst>
              <a:ext uri="{FF2B5EF4-FFF2-40B4-BE49-F238E27FC236}">
                <a16:creationId xmlns:a16="http://schemas.microsoft.com/office/drawing/2014/main" id="{95F74BD3-C751-4644-9E0D-36D890A69E6E}"/>
              </a:ext>
            </a:extLst>
          </p:cNvPr>
          <p:cNvSpPr>
            <a:spLocks noGrp="1"/>
          </p:cNvSpPr>
          <p:nvPr>
            <p:ph type="body" sz="quarter" idx="44" hasCustomPrompt="1"/>
          </p:nvPr>
        </p:nvSpPr>
        <p:spPr>
          <a:xfrm>
            <a:off x="4397612" y="2200550"/>
            <a:ext cx="1440088" cy="469597"/>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da-DK" noProof="0"/>
              <a:t>Klik for at tilføje tekst</a:t>
            </a:r>
          </a:p>
        </p:txBody>
      </p:sp>
      <p:sp>
        <p:nvSpPr>
          <p:cNvPr id="60" name="Pladsholder til tekst 14">
            <a:extLst>
              <a:ext uri="{FF2B5EF4-FFF2-40B4-BE49-F238E27FC236}">
                <a16:creationId xmlns:a16="http://schemas.microsoft.com/office/drawing/2014/main" id="{3D5CF2BE-8C0B-408F-AEEB-45E3B588305D}"/>
              </a:ext>
            </a:extLst>
          </p:cNvPr>
          <p:cNvSpPr>
            <a:spLocks noGrp="1"/>
          </p:cNvSpPr>
          <p:nvPr>
            <p:ph type="body" sz="quarter" idx="45" hasCustomPrompt="1"/>
          </p:nvPr>
        </p:nvSpPr>
        <p:spPr>
          <a:xfrm>
            <a:off x="8344687" y="2200550"/>
            <a:ext cx="1440088" cy="469597"/>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da-DK" noProof="0"/>
              <a:t>Klik for at tilføje tekst</a:t>
            </a:r>
          </a:p>
        </p:txBody>
      </p:sp>
      <p:sp>
        <p:nvSpPr>
          <p:cNvPr id="56" name="Pladsholder til tekst 14">
            <a:extLst>
              <a:ext uri="{FF2B5EF4-FFF2-40B4-BE49-F238E27FC236}">
                <a16:creationId xmlns:a16="http://schemas.microsoft.com/office/drawing/2014/main" id="{4A07D9B0-4F06-4D69-B211-37FC634E5084}"/>
              </a:ext>
            </a:extLst>
          </p:cNvPr>
          <p:cNvSpPr>
            <a:spLocks noGrp="1"/>
          </p:cNvSpPr>
          <p:nvPr>
            <p:ph type="body" sz="quarter" idx="41" hasCustomPrompt="1"/>
          </p:nvPr>
        </p:nvSpPr>
        <p:spPr>
          <a:xfrm>
            <a:off x="696804" y="2739533"/>
            <a:ext cx="1021001" cy="501726"/>
          </a:xfrm>
          <a:prstGeom prst="rect">
            <a:avLst/>
          </a:prstGeom>
        </p:spPr>
        <p:txBody>
          <a:bodyPr rtlCol="0" anchor="ctr"/>
          <a:lstStyle>
            <a:lvl1pPr marL="0" indent="0" algn="ctr">
              <a:buNone/>
              <a:defRPr sz="2000" cap="none" spc="100" baseline="0">
                <a:solidFill>
                  <a:schemeClr val="accent5">
                    <a:lumMod val="50000"/>
                  </a:schemeClr>
                </a:solidFill>
                <a:latin typeface="+mj-lt"/>
              </a:defRPr>
            </a:lvl1pPr>
          </a:lstStyle>
          <a:p>
            <a:pPr lvl="0" rtl="0"/>
            <a:r>
              <a:rPr lang="da-DK" noProof="0"/>
              <a:t>Tilføj år</a:t>
            </a:r>
          </a:p>
        </p:txBody>
      </p:sp>
      <p:sp>
        <p:nvSpPr>
          <p:cNvPr id="20" name="Pladsholder til tekst 14">
            <a:extLst>
              <a:ext uri="{FF2B5EF4-FFF2-40B4-BE49-F238E27FC236}">
                <a16:creationId xmlns:a16="http://schemas.microsoft.com/office/drawing/2014/main" id="{E36FDE7A-7F96-4A7E-AB4F-DBCEFD81C3BA}"/>
              </a:ext>
            </a:extLst>
          </p:cNvPr>
          <p:cNvSpPr>
            <a:spLocks noGrp="1"/>
          </p:cNvSpPr>
          <p:nvPr>
            <p:ph type="body" sz="quarter" idx="17" hasCustomPrompt="1"/>
          </p:nvPr>
        </p:nvSpPr>
        <p:spPr>
          <a:xfrm>
            <a:off x="171234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a-DK" noProof="0"/>
              <a:t>Klik for at tilføje tekst</a:t>
            </a:r>
          </a:p>
        </p:txBody>
      </p:sp>
      <p:sp>
        <p:nvSpPr>
          <p:cNvPr id="21" name="Pladsholder til tekst 14">
            <a:extLst>
              <a:ext uri="{FF2B5EF4-FFF2-40B4-BE49-F238E27FC236}">
                <a16:creationId xmlns:a16="http://schemas.microsoft.com/office/drawing/2014/main" id="{C3C9C771-CEBA-46FF-9941-0F82E4028CC4}"/>
              </a:ext>
            </a:extLst>
          </p:cNvPr>
          <p:cNvSpPr>
            <a:spLocks noGrp="1"/>
          </p:cNvSpPr>
          <p:nvPr>
            <p:ph type="body" sz="quarter" idx="18" hasCustomPrompt="1"/>
          </p:nvPr>
        </p:nvSpPr>
        <p:spPr>
          <a:xfrm>
            <a:off x="250176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a-DK" noProof="0"/>
              <a:t>Klik for at tilføje tekst</a:t>
            </a:r>
          </a:p>
        </p:txBody>
      </p:sp>
      <p:sp>
        <p:nvSpPr>
          <p:cNvPr id="22" name="Pladsholder til tekst 14">
            <a:extLst>
              <a:ext uri="{FF2B5EF4-FFF2-40B4-BE49-F238E27FC236}">
                <a16:creationId xmlns:a16="http://schemas.microsoft.com/office/drawing/2014/main" id="{945F6154-355B-4195-8155-1E8C079CDEE2}"/>
              </a:ext>
            </a:extLst>
          </p:cNvPr>
          <p:cNvSpPr>
            <a:spLocks noGrp="1"/>
          </p:cNvSpPr>
          <p:nvPr>
            <p:ph type="body" sz="quarter" idx="19" hasCustomPrompt="1"/>
          </p:nvPr>
        </p:nvSpPr>
        <p:spPr>
          <a:xfrm>
            <a:off x="329117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a-DK" noProof="0"/>
              <a:t>Klik for at tilføje tekst</a:t>
            </a:r>
          </a:p>
        </p:txBody>
      </p:sp>
      <p:sp>
        <p:nvSpPr>
          <p:cNvPr id="23" name="Pladsholder til tekst 14">
            <a:extLst>
              <a:ext uri="{FF2B5EF4-FFF2-40B4-BE49-F238E27FC236}">
                <a16:creationId xmlns:a16="http://schemas.microsoft.com/office/drawing/2014/main" id="{B8E228D5-C0F1-4215-8880-B28856B6F77B}"/>
              </a:ext>
            </a:extLst>
          </p:cNvPr>
          <p:cNvSpPr>
            <a:spLocks noGrp="1"/>
          </p:cNvSpPr>
          <p:nvPr>
            <p:ph type="body" sz="quarter" idx="20" hasCustomPrompt="1"/>
          </p:nvPr>
        </p:nvSpPr>
        <p:spPr>
          <a:xfrm>
            <a:off x="408059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a-DK" noProof="0"/>
              <a:t>Klik for at tilføje tekst</a:t>
            </a:r>
          </a:p>
        </p:txBody>
      </p:sp>
      <p:sp>
        <p:nvSpPr>
          <p:cNvPr id="24" name="Pladsholder til tekst 14">
            <a:extLst>
              <a:ext uri="{FF2B5EF4-FFF2-40B4-BE49-F238E27FC236}">
                <a16:creationId xmlns:a16="http://schemas.microsoft.com/office/drawing/2014/main" id="{5568E40A-0330-4C80-9F64-FB6C4B7CC11D}"/>
              </a:ext>
            </a:extLst>
          </p:cNvPr>
          <p:cNvSpPr>
            <a:spLocks noGrp="1"/>
          </p:cNvSpPr>
          <p:nvPr>
            <p:ph type="body" sz="quarter" idx="21" hasCustomPrompt="1"/>
          </p:nvPr>
        </p:nvSpPr>
        <p:spPr>
          <a:xfrm>
            <a:off x="4810807" y="3170170"/>
            <a:ext cx="61531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a-DK" noProof="0"/>
              <a:t>Klik for at tilføje tekst</a:t>
            </a:r>
          </a:p>
        </p:txBody>
      </p:sp>
      <p:sp>
        <p:nvSpPr>
          <p:cNvPr id="25" name="Pladsholder til tekst 14">
            <a:extLst>
              <a:ext uri="{FF2B5EF4-FFF2-40B4-BE49-F238E27FC236}">
                <a16:creationId xmlns:a16="http://schemas.microsoft.com/office/drawing/2014/main" id="{EC8A3FD2-F6F6-40A0-89E1-7769CBB8D4BB}"/>
              </a:ext>
            </a:extLst>
          </p:cNvPr>
          <p:cNvSpPr>
            <a:spLocks noGrp="1"/>
          </p:cNvSpPr>
          <p:nvPr>
            <p:ph type="body" sz="quarter" idx="22" hasCustomPrompt="1"/>
          </p:nvPr>
        </p:nvSpPr>
        <p:spPr>
          <a:xfrm>
            <a:off x="565942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a-DK" noProof="0"/>
              <a:t>Klik for at tilføje tekst</a:t>
            </a:r>
          </a:p>
        </p:txBody>
      </p:sp>
      <p:sp>
        <p:nvSpPr>
          <p:cNvPr id="26" name="Pladsholder til tekst 14">
            <a:extLst>
              <a:ext uri="{FF2B5EF4-FFF2-40B4-BE49-F238E27FC236}">
                <a16:creationId xmlns:a16="http://schemas.microsoft.com/office/drawing/2014/main" id="{A882D901-8E7C-431B-B6E9-14C8BD5B22C0}"/>
              </a:ext>
            </a:extLst>
          </p:cNvPr>
          <p:cNvSpPr>
            <a:spLocks noGrp="1"/>
          </p:cNvSpPr>
          <p:nvPr>
            <p:ph type="body" sz="quarter" idx="23" hasCustomPrompt="1"/>
          </p:nvPr>
        </p:nvSpPr>
        <p:spPr>
          <a:xfrm>
            <a:off x="644883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a-DK" noProof="0"/>
              <a:t>Klik for at tilføje tekst</a:t>
            </a:r>
          </a:p>
        </p:txBody>
      </p:sp>
      <p:sp>
        <p:nvSpPr>
          <p:cNvPr id="27" name="Pladsholder til tekst 14">
            <a:extLst>
              <a:ext uri="{FF2B5EF4-FFF2-40B4-BE49-F238E27FC236}">
                <a16:creationId xmlns:a16="http://schemas.microsoft.com/office/drawing/2014/main" id="{2051E2EF-F729-4B79-8CD4-C0D60EE9AD08}"/>
              </a:ext>
            </a:extLst>
          </p:cNvPr>
          <p:cNvSpPr>
            <a:spLocks noGrp="1"/>
          </p:cNvSpPr>
          <p:nvPr>
            <p:ph type="body" sz="quarter" idx="24" hasCustomPrompt="1"/>
          </p:nvPr>
        </p:nvSpPr>
        <p:spPr>
          <a:xfrm>
            <a:off x="723825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a-DK" noProof="0"/>
              <a:t>Klik for at tilføje tekst</a:t>
            </a:r>
          </a:p>
        </p:txBody>
      </p:sp>
      <p:sp>
        <p:nvSpPr>
          <p:cNvPr id="28" name="Pladsholder til tekst 14">
            <a:extLst>
              <a:ext uri="{FF2B5EF4-FFF2-40B4-BE49-F238E27FC236}">
                <a16:creationId xmlns:a16="http://schemas.microsoft.com/office/drawing/2014/main" id="{A8A6BF26-67C7-4AFD-82B4-5F8831E6276B}"/>
              </a:ext>
            </a:extLst>
          </p:cNvPr>
          <p:cNvSpPr>
            <a:spLocks noGrp="1"/>
          </p:cNvSpPr>
          <p:nvPr>
            <p:ph type="body" sz="quarter" idx="25" hasCustomPrompt="1"/>
          </p:nvPr>
        </p:nvSpPr>
        <p:spPr>
          <a:xfrm>
            <a:off x="802766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a-DK" noProof="0"/>
              <a:t>Klik for at tilføje tekst</a:t>
            </a:r>
          </a:p>
        </p:txBody>
      </p:sp>
      <p:sp>
        <p:nvSpPr>
          <p:cNvPr id="29" name="Pladsholder til tekst 14">
            <a:extLst>
              <a:ext uri="{FF2B5EF4-FFF2-40B4-BE49-F238E27FC236}">
                <a16:creationId xmlns:a16="http://schemas.microsoft.com/office/drawing/2014/main" id="{9D579002-8C14-4A35-90BB-43E508420D98}"/>
              </a:ext>
            </a:extLst>
          </p:cNvPr>
          <p:cNvSpPr>
            <a:spLocks noGrp="1"/>
          </p:cNvSpPr>
          <p:nvPr>
            <p:ph type="body" sz="quarter" idx="26" hasCustomPrompt="1"/>
          </p:nvPr>
        </p:nvSpPr>
        <p:spPr>
          <a:xfrm>
            <a:off x="8817081"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a-DK" noProof="0"/>
              <a:t>Klik for at tilføje tekst</a:t>
            </a:r>
          </a:p>
        </p:txBody>
      </p:sp>
      <p:sp>
        <p:nvSpPr>
          <p:cNvPr id="30" name="Pladsholder til tekst 14">
            <a:extLst>
              <a:ext uri="{FF2B5EF4-FFF2-40B4-BE49-F238E27FC236}">
                <a16:creationId xmlns:a16="http://schemas.microsoft.com/office/drawing/2014/main" id="{AA2D386B-15E3-4543-8D79-5B890CB60E7F}"/>
              </a:ext>
            </a:extLst>
          </p:cNvPr>
          <p:cNvSpPr>
            <a:spLocks noGrp="1"/>
          </p:cNvSpPr>
          <p:nvPr>
            <p:ph type="body" sz="quarter" idx="27" hasCustomPrompt="1"/>
          </p:nvPr>
        </p:nvSpPr>
        <p:spPr>
          <a:xfrm>
            <a:off x="9606496"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a-DK" noProof="0"/>
              <a:t>Klik for at tilføje tekst</a:t>
            </a:r>
          </a:p>
        </p:txBody>
      </p:sp>
      <p:sp>
        <p:nvSpPr>
          <p:cNvPr id="31" name="Pladsholder til tekst 14">
            <a:extLst>
              <a:ext uri="{FF2B5EF4-FFF2-40B4-BE49-F238E27FC236}">
                <a16:creationId xmlns:a16="http://schemas.microsoft.com/office/drawing/2014/main" id="{D1BBCCCB-0A70-4CE2-AC23-DC53C20096BA}"/>
              </a:ext>
            </a:extLst>
          </p:cNvPr>
          <p:cNvSpPr>
            <a:spLocks noGrp="1"/>
          </p:cNvSpPr>
          <p:nvPr>
            <p:ph type="body" sz="quarter" idx="28" hasCustomPrompt="1"/>
          </p:nvPr>
        </p:nvSpPr>
        <p:spPr>
          <a:xfrm>
            <a:off x="10395907" y="3170170"/>
            <a:ext cx="495300" cy="652276"/>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a-DK" noProof="0"/>
              <a:t>Klik for at tilføje tekst</a:t>
            </a:r>
          </a:p>
        </p:txBody>
      </p:sp>
      <p:sp>
        <p:nvSpPr>
          <p:cNvPr id="61" name="Pladsholder til tekst 14">
            <a:extLst>
              <a:ext uri="{FF2B5EF4-FFF2-40B4-BE49-F238E27FC236}">
                <a16:creationId xmlns:a16="http://schemas.microsoft.com/office/drawing/2014/main" id="{83DD38EA-382F-4255-927F-5F23153D51A7}"/>
              </a:ext>
            </a:extLst>
          </p:cNvPr>
          <p:cNvSpPr>
            <a:spLocks noGrp="1"/>
          </p:cNvSpPr>
          <p:nvPr>
            <p:ph type="body" sz="quarter" idx="46" hasCustomPrompt="1"/>
          </p:nvPr>
        </p:nvSpPr>
        <p:spPr>
          <a:xfrm>
            <a:off x="2029367" y="4003137"/>
            <a:ext cx="1440088" cy="408780"/>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n-lt"/>
              </a:defRPr>
            </a:lvl1pPr>
          </a:lstStyle>
          <a:p>
            <a:pPr lvl="0" rtl="0"/>
            <a:r>
              <a:rPr lang="da-DK" noProof="0"/>
              <a:t>Klik for at tilføje tekst</a:t>
            </a:r>
          </a:p>
        </p:txBody>
      </p:sp>
      <p:sp>
        <p:nvSpPr>
          <p:cNvPr id="62" name="Pladsholder til tekst 14">
            <a:extLst>
              <a:ext uri="{FF2B5EF4-FFF2-40B4-BE49-F238E27FC236}">
                <a16:creationId xmlns:a16="http://schemas.microsoft.com/office/drawing/2014/main" id="{DDBB317C-ECEA-48F8-B070-51A7C7B4CDB2}"/>
              </a:ext>
            </a:extLst>
          </p:cNvPr>
          <p:cNvSpPr>
            <a:spLocks noGrp="1"/>
          </p:cNvSpPr>
          <p:nvPr>
            <p:ph type="body" sz="quarter" idx="47" hasCustomPrompt="1"/>
          </p:nvPr>
        </p:nvSpPr>
        <p:spPr>
          <a:xfrm>
            <a:off x="5976442" y="4003137"/>
            <a:ext cx="1440088" cy="408780"/>
          </a:xfrm>
          <a:prstGeom prst="rect">
            <a:avLst/>
          </a:prstGeom>
        </p:spPr>
        <p:txBody>
          <a:bodyPr rtlCol="0" anchor="b"/>
          <a:lstStyle>
            <a:lvl1pPr marL="0" indent="0" algn="ctr">
              <a:lnSpc>
                <a:spcPct val="100000"/>
              </a:lnSpc>
              <a:spcBef>
                <a:spcPts val="0"/>
              </a:spcBef>
              <a:buNone/>
              <a:defRPr sz="1400" b="0" cap="none" spc="100" baseline="0">
                <a:solidFill>
                  <a:schemeClr val="accent5">
                    <a:lumMod val="50000"/>
                  </a:schemeClr>
                </a:solidFill>
                <a:latin typeface="+mn-lt"/>
              </a:defRPr>
            </a:lvl1pPr>
          </a:lstStyle>
          <a:p>
            <a:pPr lvl="0" rtl="0"/>
            <a:r>
              <a:rPr lang="da-DK" noProof="0"/>
              <a:t>Klik for at tilføje tekst</a:t>
            </a:r>
          </a:p>
        </p:txBody>
      </p:sp>
      <p:sp>
        <p:nvSpPr>
          <p:cNvPr id="63" name="Pladsholder til tekst 14">
            <a:extLst>
              <a:ext uri="{FF2B5EF4-FFF2-40B4-BE49-F238E27FC236}">
                <a16:creationId xmlns:a16="http://schemas.microsoft.com/office/drawing/2014/main" id="{5C19CD78-318A-4E21-9027-254A8711F4C1}"/>
              </a:ext>
            </a:extLst>
          </p:cNvPr>
          <p:cNvSpPr>
            <a:spLocks noGrp="1"/>
          </p:cNvSpPr>
          <p:nvPr>
            <p:ph type="body" sz="quarter" idx="48" hasCustomPrompt="1"/>
          </p:nvPr>
        </p:nvSpPr>
        <p:spPr>
          <a:xfrm>
            <a:off x="9923517" y="4003137"/>
            <a:ext cx="1440088" cy="408780"/>
          </a:xfrm>
          <a:prstGeom prst="rect">
            <a:avLst/>
          </a:prstGeom>
        </p:spPr>
        <p:txBody>
          <a:bodyPr rtlCol="0" anchor="b"/>
          <a:lstStyle>
            <a:lvl1pPr marL="0" indent="0" algn="ctr">
              <a:lnSpc>
                <a:spcPct val="100000"/>
              </a:lnSpc>
              <a:spcBef>
                <a:spcPts val="0"/>
              </a:spcBef>
              <a:buNone/>
              <a:defRPr sz="1400" cap="none" spc="100" baseline="0">
                <a:solidFill>
                  <a:schemeClr val="accent5">
                    <a:lumMod val="50000"/>
                  </a:schemeClr>
                </a:solidFill>
                <a:latin typeface="+mj-lt"/>
              </a:defRPr>
            </a:lvl1pPr>
          </a:lstStyle>
          <a:p>
            <a:pPr lvl="0" rtl="0"/>
            <a:r>
              <a:rPr lang="da-DK" noProof="0"/>
              <a:t>Klik for at tilføje tekst</a:t>
            </a:r>
          </a:p>
        </p:txBody>
      </p:sp>
      <p:sp>
        <p:nvSpPr>
          <p:cNvPr id="57" name="Pladsholder til tekst 14">
            <a:extLst>
              <a:ext uri="{FF2B5EF4-FFF2-40B4-BE49-F238E27FC236}">
                <a16:creationId xmlns:a16="http://schemas.microsoft.com/office/drawing/2014/main" id="{A437805B-FB40-4996-AD55-1BF1A2D64F0B}"/>
              </a:ext>
            </a:extLst>
          </p:cNvPr>
          <p:cNvSpPr>
            <a:spLocks noGrp="1"/>
          </p:cNvSpPr>
          <p:nvPr>
            <p:ph type="body" sz="quarter" idx="42" hasCustomPrompt="1"/>
          </p:nvPr>
        </p:nvSpPr>
        <p:spPr>
          <a:xfrm>
            <a:off x="696804" y="4437609"/>
            <a:ext cx="1021001" cy="501726"/>
          </a:xfrm>
          <a:prstGeom prst="rect">
            <a:avLst/>
          </a:prstGeom>
        </p:spPr>
        <p:txBody>
          <a:bodyPr rtlCol="0" anchor="ctr"/>
          <a:lstStyle>
            <a:lvl1pPr marL="0" indent="0" algn="ctr">
              <a:buNone/>
              <a:defRPr sz="2000" cap="none" spc="100" baseline="0">
                <a:solidFill>
                  <a:schemeClr val="accent5">
                    <a:lumMod val="50000"/>
                  </a:schemeClr>
                </a:solidFill>
                <a:latin typeface="+mj-lt"/>
              </a:defRPr>
            </a:lvl1pPr>
          </a:lstStyle>
          <a:p>
            <a:pPr lvl="0" rtl="0"/>
            <a:r>
              <a:rPr lang="da-DK" noProof="0"/>
              <a:t>Tilføj år</a:t>
            </a:r>
          </a:p>
        </p:txBody>
      </p:sp>
      <p:sp>
        <p:nvSpPr>
          <p:cNvPr id="32" name="Pladsholder til tekst 14">
            <a:extLst>
              <a:ext uri="{FF2B5EF4-FFF2-40B4-BE49-F238E27FC236}">
                <a16:creationId xmlns:a16="http://schemas.microsoft.com/office/drawing/2014/main" id="{40A55730-770B-4851-B7C1-A3AE260339EC}"/>
              </a:ext>
            </a:extLst>
          </p:cNvPr>
          <p:cNvSpPr>
            <a:spLocks noGrp="1"/>
          </p:cNvSpPr>
          <p:nvPr>
            <p:ph type="body" sz="quarter" idx="29" hasCustomPrompt="1"/>
          </p:nvPr>
        </p:nvSpPr>
        <p:spPr>
          <a:xfrm>
            <a:off x="171234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a-DK" noProof="0"/>
              <a:t>Klik for at tilføje tekst</a:t>
            </a:r>
          </a:p>
        </p:txBody>
      </p:sp>
      <p:sp>
        <p:nvSpPr>
          <p:cNvPr id="33" name="Pladsholder til tekst 14">
            <a:extLst>
              <a:ext uri="{FF2B5EF4-FFF2-40B4-BE49-F238E27FC236}">
                <a16:creationId xmlns:a16="http://schemas.microsoft.com/office/drawing/2014/main" id="{32F5F67C-8450-4CC2-984C-18CEA2A424FA}"/>
              </a:ext>
            </a:extLst>
          </p:cNvPr>
          <p:cNvSpPr>
            <a:spLocks noGrp="1"/>
          </p:cNvSpPr>
          <p:nvPr>
            <p:ph type="body" sz="quarter" idx="30" hasCustomPrompt="1"/>
          </p:nvPr>
        </p:nvSpPr>
        <p:spPr>
          <a:xfrm>
            <a:off x="250176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a-DK" noProof="0"/>
              <a:t>Klik for at tilføje tekst</a:t>
            </a:r>
          </a:p>
        </p:txBody>
      </p:sp>
      <p:sp>
        <p:nvSpPr>
          <p:cNvPr id="34" name="Pladsholder til tekst 14">
            <a:extLst>
              <a:ext uri="{FF2B5EF4-FFF2-40B4-BE49-F238E27FC236}">
                <a16:creationId xmlns:a16="http://schemas.microsoft.com/office/drawing/2014/main" id="{205940B1-D0A7-4FA0-8075-1DD875262A2B}"/>
              </a:ext>
            </a:extLst>
          </p:cNvPr>
          <p:cNvSpPr>
            <a:spLocks noGrp="1"/>
          </p:cNvSpPr>
          <p:nvPr>
            <p:ph type="body" sz="quarter" idx="31" hasCustomPrompt="1"/>
          </p:nvPr>
        </p:nvSpPr>
        <p:spPr>
          <a:xfrm>
            <a:off x="329117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a-DK" noProof="0"/>
              <a:t>Klik for at tilføje tekst</a:t>
            </a:r>
          </a:p>
        </p:txBody>
      </p:sp>
      <p:sp>
        <p:nvSpPr>
          <p:cNvPr id="35" name="Pladsholder til tekst 14">
            <a:extLst>
              <a:ext uri="{FF2B5EF4-FFF2-40B4-BE49-F238E27FC236}">
                <a16:creationId xmlns:a16="http://schemas.microsoft.com/office/drawing/2014/main" id="{FF257E24-EF53-4359-8CF5-CC42A8F66184}"/>
              </a:ext>
            </a:extLst>
          </p:cNvPr>
          <p:cNvSpPr>
            <a:spLocks noGrp="1"/>
          </p:cNvSpPr>
          <p:nvPr>
            <p:ph type="body" sz="quarter" idx="32" hasCustomPrompt="1"/>
          </p:nvPr>
        </p:nvSpPr>
        <p:spPr>
          <a:xfrm>
            <a:off x="408059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a-DK" noProof="0"/>
              <a:t>Klik for at tilføje tekst</a:t>
            </a:r>
          </a:p>
        </p:txBody>
      </p:sp>
      <p:sp>
        <p:nvSpPr>
          <p:cNvPr id="36" name="Pladsholder til tekst 14">
            <a:extLst>
              <a:ext uri="{FF2B5EF4-FFF2-40B4-BE49-F238E27FC236}">
                <a16:creationId xmlns:a16="http://schemas.microsoft.com/office/drawing/2014/main" id="{5A2166B8-0F7E-45E9-970E-79F921472A30}"/>
              </a:ext>
            </a:extLst>
          </p:cNvPr>
          <p:cNvSpPr>
            <a:spLocks noGrp="1"/>
          </p:cNvSpPr>
          <p:nvPr>
            <p:ph type="body" sz="quarter" idx="33" hasCustomPrompt="1"/>
          </p:nvPr>
        </p:nvSpPr>
        <p:spPr>
          <a:xfrm>
            <a:off x="4810807" y="4871997"/>
            <a:ext cx="61531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a-DK" noProof="0"/>
              <a:t>Klik for at tilføje tekst</a:t>
            </a:r>
          </a:p>
        </p:txBody>
      </p:sp>
      <p:sp>
        <p:nvSpPr>
          <p:cNvPr id="37" name="Pladsholder til tekst 14">
            <a:extLst>
              <a:ext uri="{FF2B5EF4-FFF2-40B4-BE49-F238E27FC236}">
                <a16:creationId xmlns:a16="http://schemas.microsoft.com/office/drawing/2014/main" id="{FF45DCBF-40C1-4B85-9196-4C0237FA8CE9}"/>
              </a:ext>
            </a:extLst>
          </p:cNvPr>
          <p:cNvSpPr>
            <a:spLocks noGrp="1"/>
          </p:cNvSpPr>
          <p:nvPr>
            <p:ph type="body" sz="quarter" idx="34" hasCustomPrompt="1"/>
          </p:nvPr>
        </p:nvSpPr>
        <p:spPr>
          <a:xfrm>
            <a:off x="565942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a-DK" noProof="0"/>
              <a:t>Klik for at tilføje tekst</a:t>
            </a:r>
          </a:p>
        </p:txBody>
      </p:sp>
      <p:sp>
        <p:nvSpPr>
          <p:cNvPr id="38" name="Pladsholder til tekst 14">
            <a:extLst>
              <a:ext uri="{FF2B5EF4-FFF2-40B4-BE49-F238E27FC236}">
                <a16:creationId xmlns:a16="http://schemas.microsoft.com/office/drawing/2014/main" id="{E0182695-A664-4408-ACB6-D9273831D560}"/>
              </a:ext>
            </a:extLst>
          </p:cNvPr>
          <p:cNvSpPr>
            <a:spLocks noGrp="1"/>
          </p:cNvSpPr>
          <p:nvPr>
            <p:ph type="body" sz="quarter" idx="35" hasCustomPrompt="1"/>
          </p:nvPr>
        </p:nvSpPr>
        <p:spPr>
          <a:xfrm>
            <a:off x="644883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a-DK" noProof="0"/>
              <a:t>Klik for at tilføje tekst</a:t>
            </a:r>
          </a:p>
        </p:txBody>
      </p:sp>
      <p:sp>
        <p:nvSpPr>
          <p:cNvPr id="39" name="Pladsholder til tekst 14">
            <a:extLst>
              <a:ext uri="{FF2B5EF4-FFF2-40B4-BE49-F238E27FC236}">
                <a16:creationId xmlns:a16="http://schemas.microsoft.com/office/drawing/2014/main" id="{2928531F-4FEC-4B06-9428-27244D33B936}"/>
              </a:ext>
            </a:extLst>
          </p:cNvPr>
          <p:cNvSpPr>
            <a:spLocks noGrp="1"/>
          </p:cNvSpPr>
          <p:nvPr>
            <p:ph type="body" sz="quarter" idx="36" hasCustomPrompt="1"/>
          </p:nvPr>
        </p:nvSpPr>
        <p:spPr>
          <a:xfrm>
            <a:off x="723825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a-DK" noProof="0"/>
              <a:t>Klik for at tilføje tekst</a:t>
            </a:r>
          </a:p>
        </p:txBody>
      </p:sp>
      <p:sp>
        <p:nvSpPr>
          <p:cNvPr id="40" name="Pladsholder til tekst 14">
            <a:extLst>
              <a:ext uri="{FF2B5EF4-FFF2-40B4-BE49-F238E27FC236}">
                <a16:creationId xmlns:a16="http://schemas.microsoft.com/office/drawing/2014/main" id="{E678C8DB-AF28-4A99-B976-36F54BA279CD}"/>
              </a:ext>
            </a:extLst>
          </p:cNvPr>
          <p:cNvSpPr>
            <a:spLocks noGrp="1"/>
          </p:cNvSpPr>
          <p:nvPr>
            <p:ph type="body" sz="quarter" idx="37" hasCustomPrompt="1"/>
          </p:nvPr>
        </p:nvSpPr>
        <p:spPr>
          <a:xfrm>
            <a:off x="802766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a-DK" noProof="0"/>
              <a:t>Klik for at tilføje tekst</a:t>
            </a:r>
          </a:p>
        </p:txBody>
      </p:sp>
      <p:sp>
        <p:nvSpPr>
          <p:cNvPr id="41" name="Pladsholder til tekst 14">
            <a:extLst>
              <a:ext uri="{FF2B5EF4-FFF2-40B4-BE49-F238E27FC236}">
                <a16:creationId xmlns:a16="http://schemas.microsoft.com/office/drawing/2014/main" id="{FB1CBFC6-0E9C-4ECA-A915-798C00479D6B}"/>
              </a:ext>
            </a:extLst>
          </p:cNvPr>
          <p:cNvSpPr>
            <a:spLocks noGrp="1"/>
          </p:cNvSpPr>
          <p:nvPr>
            <p:ph type="body" sz="quarter" idx="38" hasCustomPrompt="1"/>
          </p:nvPr>
        </p:nvSpPr>
        <p:spPr>
          <a:xfrm>
            <a:off x="8817081"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a-DK" noProof="0"/>
              <a:t>Klik for at tilføje tekst</a:t>
            </a:r>
          </a:p>
        </p:txBody>
      </p:sp>
      <p:sp>
        <p:nvSpPr>
          <p:cNvPr id="42" name="Pladsholder til tekst 14">
            <a:extLst>
              <a:ext uri="{FF2B5EF4-FFF2-40B4-BE49-F238E27FC236}">
                <a16:creationId xmlns:a16="http://schemas.microsoft.com/office/drawing/2014/main" id="{B4EC71CB-AE6D-46A0-87B4-6E2BD6A1CF6F}"/>
              </a:ext>
            </a:extLst>
          </p:cNvPr>
          <p:cNvSpPr>
            <a:spLocks noGrp="1"/>
          </p:cNvSpPr>
          <p:nvPr>
            <p:ph type="body" sz="quarter" idx="39" hasCustomPrompt="1"/>
          </p:nvPr>
        </p:nvSpPr>
        <p:spPr>
          <a:xfrm>
            <a:off x="9606496"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a-DK" noProof="0"/>
              <a:t>Klik for at tilføje tekst</a:t>
            </a:r>
          </a:p>
        </p:txBody>
      </p:sp>
      <p:sp>
        <p:nvSpPr>
          <p:cNvPr id="43" name="Pladsholder til tekst 14">
            <a:extLst>
              <a:ext uri="{FF2B5EF4-FFF2-40B4-BE49-F238E27FC236}">
                <a16:creationId xmlns:a16="http://schemas.microsoft.com/office/drawing/2014/main" id="{16A1EE39-3790-4721-9E09-19024F590A96}"/>
              </a:ext>
            </a:extLst>
          </p:cNvPr>
          <p:cNvSpPr>
            <a:spLocks noGrp="1"/>
          </p:cNvSpPr>
          <p:nvPr>
            <p:ph type="body" sz="quarter" idx="40" hasCustomPrompt="1"/>
          </p:nvPr>
        </p:nvSpPr>
        <p:spPr>
          <a:xfrm>
            <a:off x="10395907" y="4871997"/>
            <a:ext cx="495300" cy="652272"/>
          </a:xfrm>
          <a:prstGeom prst="rect">
            <a:avLst/>
          </a:prstGeom>
        </p:spPr>
        <p:txBody>
          <a:bodyPr rtlCol="0"/>
          <a:lstStyle>
            <a:lvl1pPr marL="0" indent="0" algn="ctr">
              <a:lnSpc>
                <a:spcPct val="80000"/>
              </a:lnSpc>
              <a:spcBef>
                <a:spcPts val="0"/>
              </a:spcBef>
              <a:buNone/>
              <a:defRPr sz="1200" cap="none" spc="100" baseline="0">
                <a:solidFill>
                  <a:schemeClr val="accent5">
                    <a:lumMod val="50000"/>
                  </a:schemeClr>
                </a:solidFill>
                <a:latin typeface="+mn-lt"/>
              </a:defRPr>
            </a:lvl1pPr>
          </a:lstStyle>
          <a:p>
            <a:pPr lvl="0" rtl="0"/>
            <a:r>
              <a:rPr lang="da-DK" noProof="0"/>
              <a:t>Klik for at tilføje tekst</a:t>
            </a:r>
          </a:p>
        </p:txBody>
      </p:sp>
      <p:grpSp>
        <p:nvGrpSpPr>
          <p:cNvPr id="44" name="Gruppe 43">
            <a:extLst>
              <a:ext uri="{FF2B5EF4-FFF2-40B4-BE49-F238E27FC236}">
                <a16:creationId xmlns:a16="http://schemas.microsoft.com/office/drawing/2014/main" id="{D4F8B141-9EE2-47E7-AF2A-94CECF90771C}"/>
              </a:ext>
              <a:ext uri="{C183D7F6-B498-43B3-948B-1728B52AA6E4}">
                <adec:decorative xmlns:adec="http://schemas.microsoft.com/office/drawing/2017/decorative" val="1"/>
              </a:ext>
            </a:extLst>
          </p:cNvPr>
          <p:cNvGrpSpPr/>
          <p:nvPr userDrawn="1"/>
        </p:nvGrpSpPr>
        <p:grpSpPr>
          <a:xfrm>
            <a:off x="2047081" y="4694680"/>
            <a:ext cx="8510121" cy="0"/>
            <a:chOff x="1504814" y="2488864"/>
            <a:chExt cx="8510121" cy="0"/>
          </a:xfrm>
        </p:grpSpPr>
        <p:cxnSp>
          <p:nvCxnSpPr>
            <p:cNvPr id="45" name="Lige forbindelse 44">
              <a:extLst>
                <a:ext uri="{FF2B5EF4-FFF2-40B4-BE49-F238E27FC236}">
                  <a16:creationId xmlns:a16="http://schemas.microsoft.com/office/drawing/2014/main" id="{0D73D561-653C-420E-BC66-5DA51DD36C89}"/>
                </a:ext>
              </a:extLst>
            </p:cNvPr>
            <p:cNvCxnSpPr>
              <a:cxnSpLocks/>
            </p:cNvCxnSpPr>
            <p:nvPr userDrawn="1"/>
          </p:nvCxnSpPr>
          <p:spPr>
            <a:xfrm>
              <a:off x="1504814"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Lige forbindelse 45">
              <a:extLst>
                <a:ext uri="{FF2B5EF4-FFF2-40B4-BE49-F238E27FC236}">
                  <a16:creationId xmlns:a16="http://schemas.microsoft.com/office/drawing/2014/main" id="{D3729D46-C590-474A-BF51-5B9D4359EB74}"/>
                </a:ext>
              </a:extLst>
            </p:cNvPr>
            <p:cNvCxnSpPr>
              <a:cxnSpLocks/>
            </p:cNvCxnSpPr>
            <p:nvPr userDrawn="1"/>
          </p:nvCxnSpPr>
          <p:spPr>
            <a:xfrm>
              <a:off x="2301137"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Lige forbindelse 46">
              <a:extLst>
                <a:ext uri="{FF2B5EF4-FFF2-40B4-BE49-F238E27FC236}">
                  <a16:creationId xmlns:a16="http://schemas.microsoft.com/office/drawing/2014/main" id="{148D21A3-16A8-4ECB-832A-29159F1D20E9}"/>
                </a:ext>
              </a:extLst>
            </p:cNvPr>
            <p:cNvCxnSpPr>
              <a:cxnSpLocks/>
            </p:cNvCxnSpPr>
            <p:nvPr userDrawn="1"/>
          </p:nvCxnSpPr>
          <p:spPr>
            <a:xfrm>
              <a:off x="308377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Lige forbindelse 47">
              <a:extLst>
                <a:ext uri="{FF2B5EF4-FFF2-40B4-BE49-F238E27FC236}">
                  <a16:creationId xmlns:a16="http://schemas.microsoft.com/office/drawing/2014/main" id="{DB217E3B-A68A-4BBD-889D-C078F6616CB6}"/>
                </a:ext>
              </a:extLst>
            </p:cNvPr>
            <p:cNvCxnSpPr>
              <a:cxnSpLocks/>
            </p:cNvCxnSpPr>
            <p:nvPr userDrawn="1"/>
          </p:nvCxnSpPr>
          <p:spPr>
            <a:xfrm>
              <a:off x="388009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Lige forbindelse 48">
              <a:extLst>
                <a:ext uri="{FF2B5EF4-FFF2-40B4-BE49-F238E27FC236}">
                  <a16:creationId xmlns:a16="http://schemas.microsoft.com/office/drawing/2014/main" id="{3AC64796-B68D-4AE1-A16E-54663926A7FD}"/>
                </a:ext>
              </a:extLst>
            </p:cNvPr>
            <p:cNvCxnSpPr>
              <a:cxnSpLocks/>
            </p:cNvCxnSpPr>
            <p:nvPr userDrawn="1"/>
          </p:nvCxnSpPr>
          <p:spPr>
            <a:xfrm>
              <a:off x="465589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Lige forbindelse 49">
              <a:extLst>
                <a:ext uri="{FF2B5EF4-FFF2-40B4-BE49-F238E27FC236}">
                  <a16:creationId xmlns:a16="http://schemas.microsoft.com/office/drawing/2014/main" id="{869D787A-5A6E-4ADB-BAAA-FC5EF3EF1BE0}"/>
                </a:ext>
              </a:extLst>
            </p:cNvPr>
            <p:cNvCxnSpPr>
              <a:cxnSpLocks/>
            </p:cNvCxnSpPr>
            <p:nvPr userDrawn="1"/>
          </p:nvCxnSpPr>
          <p:spPr>
            <a:xfrm>
              <a:off x="545221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Lige forbindelse 50">
              <a:extLst>
                <a:ext uri="{FF2B5EF4-FFF2-40B4-BE49-F238E27FC236}">
                  <a16:creationId xmlns:a16="http://schemas.microsoft.com/office/drawing/2014/main" id="{1E371F89-9862-4F45-9CA4-A53BF2C3F720}"/>
                </a:ext>
              </a:extLst>
            </p:cNvPr>
            <p:cNvCxnSpPr>
              <a:cxnSpLocks/>
            </p:cNvCxnSpPr>
            <p:nvPr userDrawn="1"/>
          </p:nvCxnSpPr>
          <p:spPr>
            <a:xfrm>
              <a:off x="6234858"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Lige forbindelse 51">
              <a:extLst>
                <a:ext uri="{FF2B5EF4-FFF2-40B4-BE49-F238E27FC236}">
                  <a16:creationId xmlns:a16="http://schemas.microsoft.com/office/drawing/2014/main" id="{819AC00F-FB14-4E51-ABB2-C72FB6C0A0F7}"/>
                </a:ext>
              </a:extLst>
            </p:cNvPr>
            <p:cNvCxnSpPr>
              <a:cxnSpLocks/>
            </p:cNvCxnSpPr>
            <p:nvPr userDrawn="1"/>
          </p:nvCxnSpPr>
          <p:spPr>
            <a:xfrm>
              <a:off x="7031181"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Lige forbindelse 52">
              <a:extLst>
                <a:ext uri="{FF2B5EF4-FFF2-40B4-BE49-F238E27FC236}">
                  <a16:creationId xmlns:a16="http://schemas.microsoft.com/office/drawing/2014/main" id="{E083D041-D6E2-4DFF-A37E-21E03F46AF94}"/>
                </a:ext>
              </a:extLst>
            </p:cNvPr>
            <p:cNvCxnSpPr>
              <a:cxnSpLocks/>
            </p:cNvCxnSpPr>
            <p:nvPr userDrawn="1"/>
          </p:nvCxnSpPr>
          <p:spPr>
            <a:xfrm>
              <a:off x="7813820"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Lige forbindelse 53">
              <a:extLst>
                <a:ext uri="{FF2B5EF4-FFF2-40B4-BE49-F238E27FC236}">
                  <a16:creationId xmlns:a16="http://schemas.microsoft.com/office/drawing/2014/main" id="{E4589E1D-9976-4550-917F-D88195CDCE9F}"/>
                </a:ext>
              </a:extLst>
            </p:cNvPr>
            <p:cNvCxnSpPr>
              <a:cxnSpLocks/>
            </p:cNvCxnSpPr>
            <p:nvPr userDrawn="1"/>
          </p:nvCxnSpPr>
          <p:spPr>
            <a:xfrm>
              <a:off x="8610143"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Lige forbindelse 54">
              <a:extLst>
                <a:ext uri="{FF2B5EF4-FFF2-40B4-BE49-F238E27FC236}">
                  <a16:creationId xmlns:a16="http://schemas.microsoft.com/office/drawing/2014/main" id="{1065CC16-DED3-4048-8705-CA87554422D7}"/>
                </a:ext>
              </a:extLst>
            </p:cNvPr>
            <p:cNvCxnSpPr>
              <a:cxnSpLocks/>
            </p:cNvCxnSpPr>
            <p:nvPr userDrawn="1"/>
          </p:nvCxnSpPr>
          <p:spPr>
            <a:xfrm>
              <a:off x="9399625"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3" name="Gruppe 132">
            <a:extLst>
              <a:ext uri="{FF2B5EF4-FFF2-40B4-BE49-F238E27FC236}">
                <a16:creationId xmlns:a16="http://schemas.microsoft.com/office/drawing/2014/main" id="{4EDC1B45-4090-4B45-80FB-8DF542E67EC0}"/>
              </a:ext>
              <a:ext uri="{C183D7F6-B498-43B3-948B-1728B52AA6E4}">
                <adec:decorative xmlns:adec="http://schemas.microsoft.com/office/drawing/2017/decorative" val="1"/>
              </a:ext>
            </a:extLst>
          </p:cNvPr>
          <p:cNvGrpSpPr/>
          <p:nvPr userDrawn="1"/>
        </p:nvGrpSpPr>
        <p:grpSpPr>
          <a:xfrm>
            <a:off x="1872910" y="4599626"/>
            <a:ext cx="8858463" cy="174171"/>
            <a:chOff x="1835966" y="4162015"/>
            <a:chExt cx="8858463" cy="174171"/>
          </a:xfrm>
        </p:grpSpPr>
        <p:sp>
          <p:nvSpPr>
            <p:cNvPr id="90" name="Oval 234">
              <a:extLst>
                <a:ext uri="{FF2B5EF4-FFF2-40B4-BE49-F238E27FC236}">
                  <a16:creationId xmlns:a16="http://schemas.microsoft.com/office/drawing/2014/main" id="{1EFAF30E-1CB4-4DCC-B1A8-30450AECDE71}"/>
                </a:ext>
                <a:ext uri="{C183D7F6-B498-43B3-948B-1728B52AA6E4}">
                  <adec:decorative xmlns:adec="http://schemas.microsoft.com/office/drawing/2017/decorative" val="1"/>
                </a:ext>
              </a:extLst>
            </p:cNvPr>
            <p:cNvSpPr/>
            <p:nvPr userDrawn="1"/>
          </p:nvSpPr>
          <p:spPr>
            <a:xfrm>
              <a:off x="183596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1" name="Oval 236">
              <a:extLst>
                <a:ext uri="{FF2B5EF4-FFF2-40B4-BE49-F238E27FC236}">
                  <a16:creationId xmlns:a16="http://schemas.microsoft.com/office/drawing/2014/main" id="{A53911EE-BFCB-48ED-9821-C8FD0449842D}"/>
                </a:ext>
                <a:ext uri="{C183D7F6-B498-43B3-948B-1728B52AA6E4}">
                  <adec:decorative xmlns:adec="http://schemas.microsoft.com/office/drawing/2017/decorative" val="1"/>
                </a:ext>
              </a:extLst>
            </p:cNvPr>
            <p:cNvSpPr/>
            <p:nvPr userDrawn="1"/>
          </p:nvSpPr>
          <p:spPr>
            <a:xfrm>
              <a:off x="2625447"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2" name="Oval 238">
              <a:extLst>
                <a:ext uri="{FF2B5EF4-FFF2-40B4-BE49-F238E27FC236}">
                  <a16:creationId xmlns:a16="http://schemas.microsoft.com/office/drawing/2014/main" id="{AE84E691-02AF-4C42-B3B7-EE46E825C03F}"/>
                </a:ext>
                <a:ext uri="{C183D7F6-B498-43B3-948B-1728B52AA6E4}">
                  <adec:decorative xmlns:adec="http://schemas.microsoft.com/office/drawing/2017/decorative" val="1"/>
                </a:ext>
              </a:extLst>
            </p:cNvPr>
            <p:cNvSpPr/>
            <p:nvPr userDrawn="1"/>
          </p:nvSpPr>
          <p:spPr>
            <a:xfrm>
              <a:off x="341492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3" name="Oval 240">
              <a:extLst>
                <a:ext uri="{FF2B5EF4-FFF2-40B4-BE49-F238E27FC236}">
                  <a16:creationId xmlns:a16="http://schemas.microsoft.com/office/drawing/2014/main" id="{EB9041A9-2967-41AF-BE0A-A7476B97B2CA}"/>
                </a:ext>
                <a:ext uri="{C183D7F6-B498-43B3-948B-1728B52AA6E4}">
                  <adec:decorative xmlns:adec="http://schemas.microsoft.com/office/drawing/2017/decorative" val="1"/>
                </a:ext>
              </a:extLst>
            </p:cNvPr>
            <p:cNvSpPr/>
            <p:nvPr userDrawn="1"/>
          </p:nvSpPr>
          <p:spPr>
            <a:xfrm>
              <a:off x="4204409"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4" name="Oval 242">
              <a:extLst>
                <a:ext uri="{FF2B5EF4-FFF2-40B4-BE49-F238E27FC236}">
                  <a16:creationId xmlns:a16="http://schemas.microsoft.com/office/drawing/2014/main" id="{2B7F05AE-8C2E-43EB-BBA0-897D173AF613}"/>
                </a:ext>
                <a:ext uri="{C183D7F6-B498-43B3-948B-1728B52AA6E4}">
                  <adec:decorative xmlns:adec="http://schemas.microsoft.com/office/drawing/2017/decorative" val="1"/>
                </a:ext>
              </a:extLst>
            </p:cNvPr>
            <p:cNvSpPr/>
            <p:nvPr userDrawn="1"/>
          </p:nvSpPr>
          <p:spPr>
            <a:xfrm>
              <a:off x="4993890"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5" name="Oval 244">
              <a:extLst>
                <a:ext uri="{FF2B5EF4-FFF2-40B4-BE49-F238E27FC236}">
                  <a16:creationId xmlns:a16="http://schemas.microsoft.com/office/drawing/2014/main" id="{4248E8A5-3D01-49ED-BEC6-0D27C4C50B7E}"/>
                </a:ext>
                <a:ext uri="{C183D7F6-B498-43B3-948B-1728B52AA6E4}">
                  <adec:decorative xmlns:adec="http://schemas.microsoft.com/office/drawing/2017/decorative" val="1"/>
                </a:ext>
              </a:extLst>
            </p:cNvPr>
            <p:cNvSpPr/>
            <p:nvPr userDrawn="1"/>
          </p:nvSpPr>
          <p:spPr>
            <a:xfrm>
              <a:off x="5783371"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6" name="Oval 246">
              <a:extLst>
                <a:ext uri="{FF2B5EF4-FFF2-40B4-BE49-F238E27FC236}">
                  <a16:creationId xmlns:a16="http://schemas.microsoft.com/office/drawing/2014/main" id="{A50B1FA2-FFAB-4A04-8C04-CF6BC1BCDC98}"/>
                </a:ext>
                <a:ext uri="{C183D7F6-B498-43B3-948B-1728B52AA6E4}">
                  <adec:decorative xmlns:adec="http://schemas.microsoft.com/office/drawing/2017/decorative" val="1"/>
                </a:ext>
              </a:extLst>
            </p:cNvPr>
            <p:cNvSpPr/>
            <p:nvPr userDrawn="1"/>
          </p:nvSpPr>
          <p:spPr>
            <a:xfrm>
              <a:off x="6572852"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7" name="Oval 248">
              <a:extLst>
                <a:ext uri="{FF2B5EF4-FFF2-40B4-BE49-F238E27FC236}">
                  <a16:creationId xmlns:a16="http://schemas.microsoft.com/office/drawing/2014/main" id="{B70F9284-E3A9-4E8C-9C28-93D985513A99}"/>
                </a:ext>
                <a:ext uri="{C183D7F6-B498-43B3-948B-1728B52AA6E4}">
                  <adec:decorative xmlns:adec="http://schemas.microsoft.com/office/drawing/2017/decorative" val="1"/>
                </a:ext>
              </a:extLst>
            </p:cNvPr>
            <p:cNvSpPr/>
            <p:nvPr userDrawn="1"/>
          </p:nvSpPr>
          <p:spPr>
            <a:xfrm>
              <a:off x="7362333"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8" name="Oval 250">
              <a:extLst>
                <a:ext uri="{FF2B5EF4-FFF2-40B4-BE49-F238E27FC236}">
                  <a16:creationId xmlns:a16="http://schemas.microsoft.com/office/drawing/2014/main" id="{494AA308-491E-44AE-A81D-E62D362FC479}"/>
                </a:ext>
                <a:ext uri="{C183D7F6-B498-43B3-948B-1728B52AA6E4}">
                  <adec:decorative xmlns:adec="http://schemas.microsoft.com/office/drawing/2017/decorative" val="1"/>
                </a:ext>
              </a:extLst>
            </p:cNvPr>
            <p:cNvSpPr/>
            <p:nvPr userDrawn="1"/>
          </p:nvSpPr>
          <p:spPr>
            <a:xfrm>
              <a:off x="8151814"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99" name="Oval 252">
              <a:extLst>
                <a:ext uri="{FF2B5EF4-FFF2-40B4-BE49-F238E27FC236}">
                  <a16:creationId xmlns:a16="http://schemas.microsoft.com/office/drawing/2014/main" id="{03B58A61-0691-4D1F-9A25-7CCB12DA9159}"/>
                </a:ext>
                <a:ext uri="{C183D7F6-B498-43B3-948B-1728B52AA6E4}">
                  <adec:decorative xmlns:adec="http://schemas.microsoft.com/office/drawing/2017/decorative" val="1"/>
                </a:ext>
              </a:extLst>
            </p:cNvPr>
            <p:cNvSpPr/>
            <p:nvPr userDrawn="1"/>
          </p:nvSpPr>
          <p:spPr>
            <a:xfrm>
              <a:off x="8941295"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0" name="Oval 254">
              <a:extLst>
                <a:ext uri="{FF2B5EF4-FFF2-40B4-BE49-F238E27FC236}">
                  <a16:creationId xmlns:a16="http://schemas.microsoft.com/office/drawing/2014/main" id="{57F5DE50-7369-4681-A8F6-5E935A517811}"/>
                </a:ext>
                <a:ext uri="{C183D7F6-B498-43B3-948B-1728B52AA6E4}">
                  <adec:decorative xmlns:adec="http://schemas.microsoft.com/office/drawing/2017/decorative" val="1"/>
                </a:ext>
              </a:extLst>
            </p:cNvPr>
            <p:cNvSpPr/>
            <p:nvPr userDrawn="1"/>
          </p:nvSpPr>
          <p:spPr>
            <a:xfrm>
              <a:off x="973077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01" name="Oval 256">
              <a:extLst>
                <a:ext uri="{FF2B5EF4-FFF2-40B4-BE49-F238E27FC236}">
                  <a16:creationId xmlns:a16="http://schemas.microsoft.com/office/drawing/2014/main" id="{4C666F7C-EBDE-456E-B607-1E0FA692438A}"/>
                </a:ext>
                <a:ext uri="{C183D7F6-B498-43B3-948B-1728B52AA6E4}">
                  <adec:decorative xmlns:adec="http://schemas.microsoft.com/office/drawing/2017/decorative" val="1"/>
                </a:ext>
              </a:extLst>
            </p:cNvPr>
            <p:cNvSpPr/>
            <p:nvPr userDrawn="1"/>
          </p:nvSpPr>
          <p:spPr>
            <a:xfrm>
              <a:off x="10520258"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grpSp>
        <p:nvGrpSpPr>
          <p:cNvPr id="105" name="Gruppe 104">
            <a:extLst>
              <a:ext uri="{FF2B5EF4-FFF2-40B4-BE49-F238E27FC236}">
                <a16:creationId xmlns:a16="http://schemas.microsoft.com/office/drawing/2014/main" id="{FFFF66A7-062A-4A45-8A10-A8F847AF1847}"/>
              </a:ext>
              <a:ext uri="{C183D7F6-B498-43B3-948B-1728B52AA6E4}">
                <adec:decorative xmlns:adec="http://schemas.microsoft.com/office/drawing/2017/decorative" val="1"/>
              </a:ext>
            </a:extLst>
          </p:cNvPr>
          <p:cNvGrpSpPr/>
          <p:nvPr userDrawn="1"/>
        </p:nvGrpSpPr>
        <p:grpSpPr>
          <a:xfrm>
            <a:off x="2049387" y="2999128"/>
            <a:ext cx="8510121" cy="0"/>
            <a:chOff x="1504814" y="2488864"/>
            <a:chExt cx="8510121" cy="0"/>
          </a:xfrm>
        </p:grpSpPr>
        <p:cxnSp>
          <p:nvCxnSpPr>
            <p:cNvPr id="106" name="Lige forbindelse 105">
              <a:extLst>
                <a:ext uri="{FF2B5EF4-FFF2-40B4-BE49-F238E27FC236}">
                  <a16:creationId xmlns:a16="http://schemas.microsoft.com/office/drawing/2014/main" id="{A2090933-BFE5-4598-998F-C2857039426F}"/>
                </a:ext>
              </a:extLst>
            </p:cNvPr>
            <p:cNvCxnSpPr>
              <a:cxnSpLocks/>
            </p:cNvCxnSpPr>
            <p:nvPr userDrawn="1"/>
          </p:nvCxnSpPr>
          <p:spPr>
            <a:xfrm>
              <a:off x="1504814"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7" name="Lige forbindelse 106">
              <a:extLst>
                <a:ext uri="{FF2B5EF4-FFF2-40B4-BE49-F238E27FC236}">
                  <a16:creationId xmlns:a16="http://schemas.microsoft.com/office/drawing/2014/main" id="{C7E50B9E-AD14-448E-B2DF-ED1D0F490865}"/>
                </a:ext>
              </a:extLst>
            </p:cNvPr>
            <p:cNvCxnSpPr>
              <a:cxnSpLocks/>
            </p:cNvCxnSpPr>
            <p:nvPr userDrawn="1"/>
          </p:nvCxnSpPr>
          <p:spPr>
            <a:xfrm>
              <a:off x="2301137"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8" name="Lige forbindelse 107">
              <a:extLst>
                <a:ext uri="{FF2B5EF4-FFF2-40B4-BE49-F238E27FC236}">
                  <a16:creationId xmlns:a16="http://schemas.microsoft.com/office/drawing/2014/main" id="{1F782020-9AE0-4B20-ACD4-057C60173A6C}"/>
                </a:ext>
              </a:extLst>
            </p:cNvPr>
            <p:cNvCxnSpPr>
              <a:cxnSpLocks/>
            </p:cNvCxnSpPr>
            <p:nvPr userDrawn="1"/>
          </p:nvCxnSpPr>
          <p:spPr>
            <a:xfrm>
              <a:off x="308377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9" name="Lige forbindelse 108">
              <a:extLst>
                <a:ext uri="{FF2B5EF4-FFF2-40B4-BE49-F238E27FC236}">
                  <a16:creationId xmlns:a16="http://schemas.microsoft.com/office/drawing/2014/main" id="{DE1A502D-7651-4CBE-81DE-FF4F102DAA73}"/>
                </a:ext>
              </a:extLst>
            </p:cNvPr>
            <p:cNvCxnSpPr>
              <a:cxnSpLocks/>
            </p:cNvCxnSpPr>
            <p:nvPr userDrawn="1"/>
          </p:nvCxnSpPr>
          <p:spPr>
            <a:xfrm>
              <a:off x="388009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Lige forbindelse 109">
              <a:extLst>
                <a:ext uri="{FF2B5EF4-FFF2-40B4-BE49-F238E27FC236}">
                  <a16:creationId xmlns:a16="http://schemas.microsoft.com/office/drawing/2014/main" id="{D4C29AAF-4E83-44DA-A084-3FF3C70F6155}"/>
                </a:ext>
              </a:extLst>
            </p:cNvPr>
            <p:cNvCxnSpPr>
              <a:cxnSpLocks/>
            </p:cNvCxnSpPr>
            <p:nvPr userDrawn="1"/>
          </p:nvCxnSpPr>
          <p:spPr>
            <a:xfrm>
              <a:off x="4655896"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1" name="Lige forbindelse 110">
              <a:extLst>
                <a:ext uri="{FF2B5EF4-FFF2-40B4-BE49-F238E27FC236}">
                  <a16:creationId xmlns:a16="http://schemas.microsoft.com/office/drawing/2014/main" id="{AC5616E9-1DAC-4713-A257-8682DD24AC5C}"/>
                </a:ext>
              </a:extLst>
            </p:cNvPr>
            <p:cNvCxnSpPr>
              <a:cxnSpLocks/>
            </p:cNvCxnSpPr>
            <p:nvPr userDrawn="1"/>
          </p:nvCxnSpPr>
          <p:spPr>
            <a:xfrm>
              <a:off x="5452219"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2" name="Lige forbindelse 111">
              <a:extLst>
                <a:ext uri="{FF2B5EF4-FFF2-40B4-BE49-F238E27FC236}">
                  <a16:creationId xmlns:a16="http://schemas.microsoft.com/office/drawing/2014/main" id="{ACDC726D-AB0E-4ED3-82DB-9DD54ADB100A}"/>
                </a:ext>
              </a:extLst>
            </p:cNvPr>
            <p:cNvCxnSpPr>
              <a:cxnSpLocks/>
            </p:cNvCxnSpPr>
            <p:nvPr userDrawn="1"/>
          </p:nvCxnSpPr>
          <p:spPr>
            <a:xfrm>
              <a:off x="6234858"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3" name="Lige forbindelse 112">
              <a:extLst>
                <a:ext uri="{FF2B5EF4-FFF2-40B4-BE49-F238E27FC236}">
                  <a16:creationId xmlns:a16="http://schemas.microsoft.com/office/drawing/2014/main" id="{12F1E4A6-E07E-4550-AB72-53438E0C4F0E}"/>
                </a:ext>
              </a:extLst>
            </p:cNvPr>
            <p:cNvCxnSpPr>
              <a:cxnSpLocks/>
            </p:cNvCxnSpPr>
            <p:nvPr userDrawn="1"/>
          </p:nvCxnSpPr>
          <p:spPr>
            <a:xfrm>
              <a:off x="7031181"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4" name="Lige forbindelse 113">
              <a:extLst>
                <a:ext uri="{FF2B5EF4-FFF2-40B4-BE49-F238E27FC236}">
                  <a16:creationId xmlns:a16="http://schemas.microsoft.com/office/drawing/2014/main" id="{6B638F82-2127-4858-AA45-F08A1CADABB9}"/>
                </a:ext>
              </a:extLst>
            </p:cNvPr>
            <p:cNvCxnSpPr>
              <a:cxnSpLocks/>
            </p:cNvCxnSpPr>
            <p:nvPr userDrawn="1"/>
          </p:nvCxnSpPr>
          <p:spPr>
            <a:xfrm>
              <a:off x="7813820"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5" name="Lige forbindelse 114">
              <a:extLst>
                <a:ext uri="{FF2B5EF4-FFF2-40B4-BE49-F238E27FC236}">
                  <a16:creationId xmlns:a16="http://schemas.microsoft.com/office/drawing/2014/main" id="{028005E8-9894-4966-8BDE-95577A6039DC}"/>
                </a:ext>
              </a:extLst>
            </p:cNvPr>
            <p:cNvCxnSpPr>
              <a:cxnSpLocks/>
            </p:cNvCxnSpPr>
            <p:nvPr userDrawn="1"/>
          </p:nvCxnSpPr>
          <p:spPr>
            <a:xfrm>
              <a:off x="8610143"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6" name="Lige forbindelse 115">
              <a:extLst>
                <a:ext uri="{FF2B5EF4-FFF2-40B4-BE49-F238E27FC236}">
                  <a16:creationId xmlns:a16="http://schemas.microsoft.com/office/drawing/2014/main" id="{CFFBFEB2-9943-4D83-86DB-1A86AC15E8EF}"/>
                </a:ext>
              </a:extLst>
            </p:cNvPr>
            <p:cNvCxnSpPr>
              <a:cxnSpLocks/>
            </p:cNvCxnSpPr>
            <p:nvPr userDrawn="1"/>
          </p:nvCxnSpPr>
          <p:spPr>
            <a:xfrm>
              <a:off x="9399625" y="2488864"/>
              <a:ext cx="615310"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34" name="Gruppe 133">
            <a:extLst>
              <a:ext uri="{FF2B5EF4-FFF2-40B4-BE49-F238E27FC236}">
                <a16:creationId xmlns:a16="http://schemas.microsoft.com/office/drawing/2014/main" id="{67045F09-8CF5-4E51-A65C-54F8BF015868}"/>
              </a:ext>
              <a:ext uri="{C183D7F6-B498-43B3-948B-1728B52AA6E4}">
                <adec:decorative xmlns:adec="http://schemas.microsoft.com/office/drawing/2017/decorative" val="1"/>
              </a:ext>
            </a:extLst>
          </p:cNvPr>
          <p:cNvGrpSpPr/>
          <p:nvPr userDrawn="1"/>
        </p:nvGrpSpPr>
        <p:grpSpPr>
          <a:xfrm>
            <a:off x="1872910" y="2903401"/>
            <a:ext cx="8858463" cy="174171"/>
            <a:chOff x="1835966" y="4162015"/>
            <a:chExt cx="8858463" cy="174171"/>
          </a:xfrm>
        </p:grpSpPr>
        <p:sp>
          <p:nvSpPr>
            <p:cNvPr id="135" name="Oval 234">
              <a:extLst>
                <a:ext uri="{FF2B5EF4-FFF2-40B4-BE49-F238E27FC236}">
                  <a16:creationId xmlns:a16="http://schemas.microsoft.com/office/drawing/2014/main" id="{09B4CFFD-0C29-4685-915E-4DC40D4DFD91}"/>
                </a:ext>
                <a:ext uri="{C183D7F6-B498-43B3-948B-1728B52AA6E4}">
                  <adec:decorative xmlns:adec="http://schemas.microsoft.com/office/drawing/2017/decorative" val="1"/>
                </a:ext>
              </a:extLst>
            </p:cNvPr>
            <p:cNvSpPr/>
            <p:nvPr userDrawn="1"/>
          </p:nvSpPr>
          <p:spPr>
            <a:xfrm>
              <a:off x="183596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6" name="Oval 236">
              <a:extLst>
                <a:ext uri="{FF2B5EF4-FFF2-40B4-BE49-F238E27FC236}">
                  <a16:creationId xmlns:a16="http://schemas.microsoft.com/office/drawing/2014/main" id="{736381B7-7D05-4040-9A1B-1918415768F3}"/>
                </a:ext>
                <a:ext uri="{C183D7F6-B498-43B3-948B-1728B52AA6E4}">
                  <adec:decorative xmlns:adec="http://schemas.microsoft.com/office/drawing/2017/decorative" val="1"/>
                </a:ext>
              </a:extLst>
            </p:cNvPr>
            <p:cNvSpPr/>
            <p:nvPr userDrawn="1"/>
          </p:nvSpPr>
          <p:spPr>
            <a:xfrm>
              <a:off x="2625447"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7" name="Oval 238">
              <a:extLst>
                <a:ext uri="{FF2B5EF4-FFF2-40B4-BE49-F238E27FC236}">
                  <a16:creationId xmlns:a16="http://schemas.microsoft.com/office/drawing/2014/main" id="{4F77152F-41F4-45EC-B530-B38C5111C2BA}"/>
                </a:ext>
                <a:ext uri="{C183D7F6-B498-43B3-948B-1728B52AA6E4}">
                  <adec:decorative xmlns:adec="http://schemas.microsoft.com/office/drawing/2017/decorative" val="1"/>
                </a:ext>
              </a:extLst>
            </p:cNvPr>
            <p:cNvSpPr/>
            <p:nvPr userDrawn="1"/>
          </p:nvSpPr>
          <p:spPr>
            <a:xfrm>
              <a:off x="341492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8" name="Oval 240">
              <a:extLst>
                <a:ext uri="{FF2B5EF4-FFF2-40B4-BE49-F238E27FC236}">
                  <a16:creationId xmlns:a16="http://schemas.microsoft.com/office/drawing/2014/main" id="{8FB428D5-0A0E-4CF3-A223-9F4F7B386105}"/>
                </a:ext>
                <a:ext uri="{C183D7F6-B498-43B3-948B-1728B52AA6E4}">
                  <adec:decorative xmlns:adec="http://schemas.microsoft.com/office/drawing/2017/decorative" val="1"/>
                </a:ext>
              </a:extLst>
            </p:cNvPr>
            <p:cNvSpPr/>
            <p:nvPr userDrawn="1"/>
          </p:nvSpPr>
          <p:spPr>
            <a:xfrm>
              <a:off x="4204409"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9" name="Oval 242">
              <a:extLst>
                <a:ext uri="{FF2B5EF4-FFF2-40B4-BE49-F238E27FC236}">
                  <a16:creationId xmlns:a16="http://schemas.microsoft.com/office/drawing/2014/main" id="{A4275727-B33C-4EB0-9E6E-7CE33560321C}"/>
                </a:ext>
                <a:ext uri="{C183D7F6-B498-43B3-948B-1728B52AA6E4}">
                  <adec:decorative xmlns:adec="http://schemas.microsoft.com/office/drawing/2017/decorative" val="1"/>
                </a:ext>
              </a:extLst>
            </p:cNvPr>
            <p:cNvSpPr/>
            <p:nvPr userDrawn="1"/>
          </p:nvSpPr>
          <p:spPr>
            <a:xfrm>
              <a:off x="4993890"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0" name="Oval 244">
              <a:extLst>
                <a:ext uri="{FF2B5EF4-FFF2-40B4-BE49-F238E27FC236}">
                  <a16:creationId xmlns:a16="http://schemas.microsoft.com/office/drawing/2014/main" id="{7998F366-05B2-42D3-9B4E-CD7F91FB9396}"/>
                </a:ext>
                <a:ext uri="{C183D7F6-B498-43B3-948B-1728B52AA6E4}">
                  <adec:decorative xmlns:adec="http://schemas.microsoft.com/office/drawing/2017/decorative" val="1"/>
                </a:ext>
              </a:extLst>
            </p:cNvPr>
            <p:cNvSpPr/>
            <p:nvPr userDrawn="1"/>
          </p:nvSpPr>
          <p:spPr>
            <a:xfrm>
              <a:off x="5783371"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1" name="Oval 246">
              <a:extLst>
                <a:ext uri="{FF2B5EF4-FFF2-40B4-BE49-F238E27FC236}">
                  <a16:creationId xmlns:a16="http://schemas.microsoft.com/office/drawing/2014/main" id="{8593BF6C-17E2-4AB7-85D7-0B93D2376884}"/>
                </a:ext>
                <a:ext uri="{C183D7F6-B498-43B3-948B-1728B52AA6E4}">
                  <adec:decorative xmlns:adec="http://schemas.microsoft.com/office/drawing/2017/decorative" val="1"/>
                </a:ext>
              </a:extLst>
            </p:cNvPr>
            <p:cNvSpPr/>
            <p:nvPr userDrawn="1"/>
          </p:nvSpPr>
          <p:spPr>
            <a:xfrm>
              <a:off x="6572852"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2" name="Oval 248">
              <a:extLst>
                <a:ext uri="{FF2B5EF4-FFF2-40B4-BE49-F238E27FC236}">
                  <a16:creationId xmlns:a16="http://schemas.microsoft.com/office/drawing/2014/main" id="{74F85EBE-E43B-4B81-85F1-89969EC56D55}"/>
                </a:ext>
                <a:ext uri="{C183D7F6-B498-43B3-948B-1728B52AA6E4}">
                  <adec:decorative xmlns:adec="http://schemas.microsoft.com/office/drawing/2017/decorative" val="1"/>
                </a:ext>
              </a:extLst>
            </p:cNvPr>
            <p:cNvSpPr/>
            <p:nvPr userDrawn="1"/>
          </p:nvSpPr>
          <p:spPr>
            <a:xfrm>
              <a:off x="7362333"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3" name="Oval 250">
              <a:extLst>
                <a:ext uri="{FF2B5EF4-FFF2-40B4-BE49-F238E27FC236}">
                  <a16:creationId xmlns:a16="http://schemas.microsoft.com/office/drawing/2014/main" id="{16C21525-8829-45F3-8C9F-05274678E7C1}"/>
                </a:ext>
                <a:ext uri="{C183D7F6-B498-43B3-948B-1728B52AA6E4}">
                  <adec:decorative xmlns:adec="http://schemas.microsoft.com/office/drawing/2017/decorative" val="1"/>
                </a:ext>
              </a:extLst>
            </p:cNvPr>
            <p:cNvSpPr/>
            <p:nvPr userDrawn="1"/>
          </p:nvSpPr>
          <p:spPr>
            <a:xfrm>
              <a:off x="8151814"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4" name="Oval 252">
              <a:extLst>
                <a:ext uri="{FF2B5EF4-FFF2-40B4-BE49-F238E27FC236}">
                  <a16:creationId xmlns:a16="http://schemas.microsoft.com/office/drawing/2014/main" id="{8FFF03BC-2EFF-4AF5-B788-A1FEA5378092}"/>
                </a:ext>
                <a:ext uri="{C183D7F6-B498-43B3-948B-1728B52AA6E4}">
                  <adec:decorative xmlns:adec="http://schemas.microsoft.com/office/drawing/2017/decorative" val="1"/>
                </a:ext>
              </a:extLst>
            </p:cNvPr>
            <p:cNvSpPr/>
            <p:nvPr userDrawn="1"/>
          </p:nvSpPr>
          <p:spPr>
            <a:xfrm>
              <a:off x="8941295" y="4162015"/>
              <a:ext cx="174171" cy="174171"/>
            </a:xfrm>
            <a:prstGeom prst="rect">
              <a:avLst/>
            </a:prstGeom>
            <a:solidFill>
              <a:schemeClr val="accent5">
                <a:lumMod val="5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5" name="Oval 254">
              <a:extLst>
                <a:ext uri="{FF2B5EF4-FFF2-40B4-BE49-F238E27FC236}">
                  <a16:creationId xmlns:a16="http://schemas.microsoft.com/office/drawing/2014/main" id="{D811BD14-6461-4DD9-9A2C-BFC2C955390B}"/>
                </a:ext>
                <a:ext uri="{C183D7F6-B498-43B3-948B-1728B52AA6E4}">
                  <adec:decorative xmlns:adec="http://schemas.microsoft.com/office/drawing/2017/decorative" val="1"/>
                </a:ext>
              </a:extLst>
            </p:cNvPr>
            <p:cNvSpPr/>
            <p:nvPr userDrawn="1"/>
          </p:nvSpPr>
          <p:spPr>
            <a:xfrm>
              <a:off x="9730776"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6" name="Oval 256">
              <a:extLst>
                <a:ext uri="{FF2B5EF4-FFF2-40B4-BE49-F238E27FC236}">
                  <a16:creationId xmlns:a16="http://schemas.microsoft.com/office/drawing/2014/main" id="{929BB859-9DB9-433D-8C7B-91E7FED48B59}"/>
                </a:ext>
                <a:ext uri="{C183D7F6-B498-43B3-948B-1728B52AA6E4}">
                  <adec:decorative xmlns:adec="http://schemas.microsoft.com/office/drawing/2017/decorative" val="1"/>
                </a:ext>
              </a:extLst>
            </p:cNvPr>
            <p:cNvSpPr/>
            <p:nvPr userDrawn="1"/>
          </p:nvSpPr>
          <p:spPr>
            <a:xfrm>
              <a:off x="10520258" y="4162015"/>
              <a:ext cx="174171" cy="174171"/>
            </a:xfrm>
            <a:prstGeom prst="rect">
              <a:avLst/>
            </a:prstGeom>
            <a:no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pic>
        <p:nvPicPr>
          <p:cNvPr id="159" name="Grafik 158">
            <a:extLst>
              <a:ext uri="{FF2B5EF4-FFF2-40B4-BE49-F238E27FC236}">
                <a16:creationId xmlns:a16="http://schemas.microsoft.com/office/drawing/2014/main" id="{A24C8354-AD07-4B50-9334-314D6B2B101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6237133"/>
            <a:ext cx="12191999" cy="620867"/>
          </a:xfrm>
          <a:prstGeom prst="rect">
            <a:avLst/>
          </a:prstGeom>
        </p:spPr>
      </p:pic>
      <p:sp>
        <p:nvSpPr>
          <p:cNvPr id="160" name="Pladsholder til dato 2">
            <a:extLst>
              <a:ext uri="{FF2B5EF4-FFF2-40B4-BE49-F238E27FC236}">
                <a16:creationId xmlns:a16="http://schemas.microsoft.com/office/drawing/2014/main" id="{D3F09D93-A56A-41E4-A3BA-42472B0A3850}"/>
              </a:ext>
            </a:extLst>
          </p:cNvPr>
          <p:cNvSpPr>
            <a:spLocks noGrp="1"/>
          </p:cNvSpPr>
          <p:nvPr>
            <p:ph type="dt" sz="half" idx="10"/>
          </p:nvPr>
        </p:nvSpPr>
        <p:spPr>
          <a:xfrm>
            <a:off x="838200" y="6356350"/>
            <a:ext cx="2743200" cy="365125"/>
          </a:xfrm>
          <a:prstGeom prst="rect">
            <a:avLst/>
          </a:prstGeom>
        </p:spPr>
        <p:txBody>
          <a:bodyPr rtlCol="0"/>
          <a:lstStyle>
            <a:lvl1pPr>
              <a:defRPr>
                <a:solidFill>
                  <a:schemeClr val="bg1"/>
                </a:solidFill>
              </a:defRPr>
            </a:lvl1pPr>
          </a:lstStyle>
          <a:p>
            <a:pPr rtl="0"/>
            <a:r>
              <a:rPr lang="da-DK" noProof="0"/>
              <a:t>20XX</a:t>
            </a:r>
          </a:p>
        </p:txBody>
      </p:sp>
      <p:sp>
        <p:nvSpPr>
          <p:cNvPr id="161" name="Pladsholder til sidefod 3">
            <a:extLst>
              <a:ext uri="{FF2B5EF4-FFF2-40B4-BE49-F238E27FC236}">
                <a16:creationId xmlns:a16="http://schemas.microsoft.com/office/drawing/2014/main" id="{5951592E-5737-43C9-B6B0-D134076610B8}"/>
              </a:ext>
            </a:extLst>
          </p:cNvPr>
          <p:cNvSpPr>
            <a:spLocks noGrp="1"/>
          </p:cNvSpPr>
          <p:nvPr>
            <p:ph type="ftr" sz="quarter" idx="11"/>
          </p:nvPr>
        </p:nvSpPr>
        <p:spPr>
          <a:xfrm>
            <a:off x="4038600" y="6356350"/>
            <a:ext cx="4114800" cy="365125"/>
          </a:xfrm>
          <a:prstGeom prst="rect">
            <a:avLst/>
          </a:prstGeom>
        </p:spPr>
        <p:txBody>
          <a:bodyPr rtlCol="0"/>
          <a:lstStyle>
            <a:lvl1pPr>
              <a:defRPr>
                <a:solidFill>
                  <a:schemeClr val="bg1"/>
                </a:solidFill>
              </a:defRPr>
            </a:lvl1pPr>
          </a:lstStyle>
          <a:p>
            <a:pPr rtl="0"/>
            <a:r>
              <a:rPr lang="da-DK" noProof="0"/>
              <a:t>Forretningspræsentation</a:t>
            </a:r>
          </a:p>
        </p:txBody>
      </p:sp>
      <p:sp>
        <p:nvSpPr>
          <p:cNvPr id="162" name="Pladsholder til slidenummer 4">
            <a:extLst>
              <a:ext uri="{FF2B5EF4-FFF2-40B4-BE49-F238E27FC236}">
                <a16:creationId xmlns:a16="http://schemas.microsoft.com/office/drawing/2014/main" id="{3B542197-0399-4FBD-A10C-B97A68AA2A07}"/>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defRPr>
            </a:lvl1pPr>
          </a:lstStyle>
          <a:p>
            <a:pPr rtl="0"/>
            <a:fld id="{EA87306C-81BA-4795-A5CA-9392456A8C1E}" type="slidenum">
              <a:rPr lang="da-DK" noProof="0" smtClean="0"/>
              <a:pPr rtl="0"/>
              <a:t>‹nr.›</a:t>
            </a:fld>
            <a:endParaRPr lang="da-DK" noProof="0"/>
          </a:p>
        </p:txBody>
      </p:sp>
    </p:spTree>
    <p:extLst>
      <p:ext uri="{BB962C8B-B14F-4D97-AF65-F5344CB8AC3E}">
        <p14:creationId xmlns:p14="http://schemas.microsoft.com/office/powerpoint/2010/main" val="2177949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Økonomi">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D96D4A-16D3-4C35-A383-2DF039D54CF4}"/>
              </a:ext>
            </a:extLst>
          </p:cNvPr>
          <p:cNvSpPr>
            <a:spLocks noGrp="1"/>
          </p:cNvSpPr>
          <p:nvPr>
            <p:ph type="title" hasCustomPrompt="1"/>
          </p:nvPr>
        </p:nvSpPr>
        <p:spPr>
          <a:xfrm>
            <a:off x="819728" y="317739"/>
            <a:ext cx="4114800" cy="623923"/>
          </a:xfrm>
          <a:prstGeom prst="rect">
            <a:avLst/>
          </a:prstGeom>
        </p:spPr>
        <p:txBody>
          <a:bodyPr rtlCol="0" anchor="ctr"/>
          <a:lstStyle>
            <a:lvl1pPr>
              <a:defRPr sz="2400" cap="all" spc="100" baseline="0">
                <a:solidFill>
                  <a:schemeClr val="tx2"/>
                </a:solidFill>
              </a:defRPr>
            </a:lvl1pPr>
          </a:lstStyle>
          <a:p>
            <a:pPr rtl="0"/>
            <a:r>
              <a:rPr lang="da-DK" noProof="0"/>
              <a:t>Klik for at tilføje titel</a:t>
            </a:r>
          </a:p>
        </p:txBody>
      </p:sp>
      <p:sp>
        <p:nvSpPr>
          <p:cNvPr id="10" name="Pladsholder til indhold 9">
            <a:extLst>
              <a:ext uri="{FF2B5EF4-FFF2-40B4-BE49-F238E27FC236}">
                <a16:creationId xmlns:a16="http://schemas.microsoft.com/office/drawing/2014/main" id="{FF255611-8280-41F3-A5FA-821E144AEAE7}"/>
              </a:ext>
            </a:extLst>
          </p:cNvPr>
          <p:cNvSpPr>
            <a:spLocks noGrp="1"/>
          </p:cNvSpPr>
          <p:nvPr>
            <p:ph sz="quarter" idx="15" hasCustomPrompt="1"/>
          </p:nvPr>
        </p:nvSpPr>
        <p:spPr>
          <a:xfrm>
            <a:off x="914400" y="905856"/>
            <a:ext cx="5759450" cy="5047269"/>
          </a:xfrm>
          <a:prstGeom prst="rect">
            <a:avLst/>
          </a:prstGeom>
        </p:spPr>
        <p:txBody>
          <a:bodyPr rtlCol="0"/>
          <a:lstStyle>
            <a:lvl1pPr marL="0" indent="0">
              <a:buNone/>
              <a:defRPr sz="1800" cap="all" baseline="0">
                <a:solidFill>
                  <a:schemeClr val="accent5">
                    <a:lumMod val="50000"/>
                  </a:schemeClr>
                </a:solidFill>
              </a:defRPr>
            </a:lvl1pPr>
            <a:lvl2pPr marL="457200" indent="0">
              <a:buNone/>
              <a:defRPr sz="1600" cap="all" baseline="0">
                <a:solidFill>
                  <a:schemeClr val="accent5">
                    <a:lumMod val="50000"/>
                  </a:schemeClr>
                </a:solidFill>
              </a:defRPr>
            </a:lvl2pPr>
            <a:lvl3pPr marL="914400" indent="0">
              <a:buNone/>
              <a:defRPr sz="1400" cap="all" baseline="0">
                <a:solidFill>
                  <a:schemeClr val="accent5">
                    <a:lumMod val="50000"/>
                  </a:schemeClr>
                </a:solidFill>
              </a:defRPr>
            </a:lvl3pPr>
            <a:lvl4pPr marL="1371600" indent="0">
              <a:buNone/>
              <a:defRPr sz="1200" cap="all" baseline="0">
                <a:solidFill>
                  <a:schemeClr val="accent5">
                    <a:lumMod val="50000"/>
                  </a:schemeClr>
                </a:solidFill>
              </a:defRPr>
            </a:lvl4pPr>
            <a:lvl5pPr marL="1828800" indent="0">
              <a:buNone/>
              <a:defRPr sz="1200" cap="all" baseline="0">
                <a:solidFill>
                  <a:schemeClr val="accent5">
                    <a:lumMod val="50000"/>
                  </a:schemeClr>
                </a:solidFill>
              </a:defRPr>
            </a:lvl5pPr>
          </a:lstStyle>
          <a:p>
            <a:pPr lvl="0" rtl="0"/>
            <a:r>
              <a:rPr lang="da-DK" noProof="0"/>
              <a:t>Klik for at tilføje indhold</a:t>
            </a:r>
          </a:p>
        </p:txBody>
      </p:sp>
      <p:sp>
        <p:nvSpPr>
          <p:cNvPr id="3" name="Pladsholder til dato 2">
            <a:extLst>
              <a:ext uri="{FF2B5EF4-FFF2-40B4-BE49-F238E27FC236}">
                <a16:creationId xmlns:a16="http://schemas.microsoft.com/office/drawing/2014/main" id="{33453DB9-3C4B-4136-96D2-08A7D5AD418F}"/>
              </a:ext>
            </a:extLst>
          </p:cNvPr>
          <p:cNvSpPr>
            <a:spLocks noGrp="1"/>
          </p:cNvSpPr>
          <p:nvPr>
            <p:ph type="dt" sz="half" idx="10"/>
          </p:nvPr>
        </p:nvSpPr>
        <p:spPr>
          <a:xfrm>
            <a:off x="838200" y="6356350"/>
            <a:ext cx="2743200" cy="365125"/>
          </a:xfrm>
          <a:prstGeom prst="rect">
            <a:avLst/>
          </a:prstGeom>
        </p:spPr>
        <p:txBody>
          <a:bodyPr rtlCol="0"/>
          <a:lstStyle/>
          <a:p>
            <a:pPr rtl="0"/>
            <a:r>
              <a:rPr lang="da-DK" noProof="0"/>
              <a:t>20XX</a:t>
            </a:r>
          </a:p>
        </p:txBody>
      </p:sp>
      <p:sp>
        <p:nvSpPr>
          <p:cNvPr id="4" name="Pladsholder til sidefod 3">
            <a:extLst>
              <a:ext uri="{FF2B5EF4-FFF2-40B4-BE49-F238E27FC236}">
                <a16:creationId xmlns:a16="http://schemas.microsoft.com/office/drawing/2014/main" id="{81464841-801A-499A-BFD2-9731D2D89C25}"/>
              </a:ext>
            </a:extLst>
          </p:cNvPr>
          <p:cNvSpPr>
            <a:spLocks noGrp="1"/>
          </p:cNvSpPr>
          <p:nvPr>
            <p:ph type="ftr" sz="quarter" idx="11"/>
          </p:nvPr>
        </p:nvSpPr>
        <p:spPr>
          <a:xfrm>
            <a:off x="4038600" y="6356350"/>
            <a:ext cx="4114800" cy="365125"/>
          </a:xfrm>
          <a:prstGeom prst="rect">
            <a:avLst/>
          </a:prstGeom>
        </p:spPr>
        <p:txBody>
          <a:bodyPr rtlCol="0"/>
          <a:lstStyle/>
          <a:p>
            <a:pPr rtl="0"/>
            <a:r>
              <a:rPr lang="da-DK" noProof="0"/>
              <a:t>Forretningspræsentation</a:t>
            </a:r>
          </a:p>
        </p:txBody>
      </p:sp>
      <p:sp>
        <p:nvSpPr>
          <p:cNvPr id="8" name="Pladsholder til billede 8">
            <a:extLst>
              <a:ext uri="{FF2B5EF4-FFF2-40B4-BE49-F238E27FC236}">
                <a16:creationId xmlns:a16="http://schemas.microsoft.com/office/drawing/2014/main" id="{A6BF61C1-4A8C-44D4-901D-E065B7B42A25}"/>
              </a:ext>
            </a:extLst>
          </p:cNvPr>
          <p:cNvSpPr>
            <a:spLocks noGrp="1"/>
          </p:cNvSpPr>
          <p:nvPr>
            <p:ph type="pic" sz="quarter" idx="14" hasCustomPrompt="1"/>
          </p:nvPr>
        </p:nvSpPr>
        <p:spPr>
          <a:xfrm>
            <a:off x="7598229" y="0"/>
            <a:ext cx="4593770" cy="6858000"/>
          </a:xfrm>
          <a:prstGeom prst="rect">
            <a:avLst/>
          </a:prstGeom>
        </p:spPr>
        <p:txBody>
          <a:bodyPr rtlCol="0"/>
          <a:lstStyle>
            <a:lvl1pPr marL="0" indent="0" algn="ctr">
              <a:buNone/>
              <a:defRPr/>
            </a:lvl1pPr>
          </a:lstStyle>
          <a:p>
            <a:pPr rtl="0"/>
            <a:r>
              <a:rPr lang="da-DK" noProof="0"/>
              <a:t>Klik for at tilføje et foto</a:t>
            </a:r>
          </a:p>
        </p:txBody>
      </p:sp>
      <p:sp>
        <p:nvSpPr>
          <p:cNvPr id="5" name="Pladsholder til slidenummer 4">
            <a:extLst>
              <a:ext uri="{FF2B5EF4-FFF2-40B4-BE49-F238E27FC236}">
                <a16:creationId xmlns:a16="http://schemas.microsoft.com/office/drawing/2014/main" id="{F9C78F9D-CD73-4D53-A871-D6C0B643A68D}"/>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pPr rtl="0"/>
            <a:fld id="{EA87306C-81BA-4795-A5CA-9392456A8C1E}" type="slidenum">
              <a:rPr lang="da-DK" noProof="0" smtClean="0"/>
              <a:pPr rtl="0"/>
              <a:t>‹nr.›</a:t>
            </a:fld>
            <a:endParaRPr lang="da-DK" noProof="0"/>
          </a:p>
        </p:txBody>
      </p:sp>
    </p:spTree>
    <p:extLst>
      <p:ext uri="{BB962C8B-B14F-4D97-AF65-F5344CB8AC3E}">
        <p14:creationId xmlns:p14="http://schemas.microsoft.com/office/powerpoint/2010/main" val="1379739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ores team 4-Up">
    <p:spTree>
      <p:nvGrpSpPr>
        <p:cNvPr id="1" name=""/>
        <p:cNvGrpSpPr/>
        <p:nvPr/>
      </p:nvGrpSpPr>
      <p:grpSpPr>
        <a:xfrm>
          <a:off x="0" y="0"/>
          <a:ext cx="0" cy="0"/>
          <a:chOff x="0" y="0"/>
          <a:chExt cx="0" cy="0"/>
        </a:xfrm>
      </p:grpSpPr>
      <p:sp>
        <p:nvSpPr>
          <p:cNvPr id="35" name="Rektangel 34">
            <a:extLst>
              <a:ext uri="{FF2B5EF4-FFF2-40B4-BE49-F238E27FC236}">
                <a16:creationId xmlns:a16="http://schemas.microsoft.com/office/drawing/2014/main" id="{7726902C-381D-4629-AF04-0689A76C513B}"/>
              </a:ext>
              <a:ext uri="{C183D7F6-B498-43B3-948B-1728B52AA6E4}">
                <adec:decorative xmlns:adec="http://schemas.microsoft.com/office/drawing/2017/decorative" val="1"/>
              </a:ext>
            </a:extLst>
          </p:cNvPr>
          <p:cNvSpPr/>
          <p:nvPr userDrawn="1"/>
        </p:nvSpPr>
        <p:spPr>
          <a:xfrm>
            <a:off x="-1" y="4354286"/>
            <a:ext cx="12192001" cy="2503713"/>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2" name="Titel 1">
            <a:extLst>
              <a:ext uri="{FF2B5EF4-FFF2-40B4-BE49-F238E27FC236}">
                <a16:creationId xmlns:a16="http://schemas.microsoft.com/office/drawing/2014/main" id="{F480C3F3-53A4-4049-96CE-C6C4EB9DA62C}"/>
              </a:ext>
            </a:extLst>
          </p:cNvPr>
          <p:cNvSpPr>
            <a:spLocks noGrp="1"/>
          </p:cNvSpPr>
          <p:nvPr>
            <p:ph type="title" hasCustomPrompt="1"/>
          </p:nvPr>
        </p:nvSpPr>
        <p:spPr>
          <a:xfrm>
            <a:off x="4038600" y="544286"/>
            <a:ext cx="4114800" cy="747929"/>
          </a:xfrm>
          <a:prstGeom prst="rect">
            <a:avLst/>
          </a:prstGeom>
        </p:spPr>
        <p:txBody>
          <a:bodyPr rtlCol="0" anchor="ctr"/>
          <a:lstStyle>
            <a:lvl1pPr algn="ctr">
              <a:defRPr sz="2400" cap="all" spc="100" baseline="0">
                <a:solidFill>
                  <a:schemeClr val="accent2"/>
                </a:solidFill>
              </a:defRPr>
            </a:lvl1pPr>
          </a:lstStyle>
          <a:p>
            <a:pPr rtl="0"/>
            <a:r>
              <a:rPr lang="da-DK" noProof="0"/>
              <a:t>Klik for at tilføje titel</a:t>
            </a:r>
          </a:p>
        </p:txBody>
      </p:sp>
      <p:sp>
        <p:nvSpPr>
          <p:cNvPr id="10" name="Pladsholder til billede 9">
            <a:extLst>
              <a:ext uri="{FF2B5EF4-FFF2-40B4-BE49-F238E27FC236}">
                <a16:creationId xmlns:a16="http://schemas.microsoft.com/office/drawing/2014/main" id="{3F669E6E-28BD-4FC9-BFB3-B42707D25AE2}"/>
              </a:ext>
            </a:extLst>
          </p:cNvPr>
          <p:cNvSpPr>
            <a:spLocks noGrp="1"/>
          </p:cNvSpPr>
          <p:nvPr>
            <p:ph type="pic" sz="quarter" idx="14" hasCustomPrompt="1"/>
          </p:nvPr>
        </p:nvSpPr>
        <p:spPr>
          <a:xfrm>
            <a:off x="897731" y="2427897"/>
            <a:ext cx="2099702" cy="2115227"/>
          </a:xfrm>
          <a:prstGeom prst="rect">
            <a:avLst/>
          </a:prstGeom>
        </p:spPr>
        <p:txBody>
          <a:bodyPr rtlCol="0"/>
          <a:lstStyle>
            <a:lvl1pPr marL="0" indent="0" algn="ctr">
              <a:buNone/>
              <a:defRPr/>
            </a:lvl1pPr>
          </a:lstStyle>
          <a:p>
            <a:pPr rtl="0"/>
            <a:r>
              <a:rPr lang="da-DK" noProof="0"/>
              <a:t>Klik for at tilføje et foto</a:t>
            </a:r>
          </a:p>
        </p:txBody>
      </p:sp>
      <p:sp>
        <p:nvSpPr>
          <p:cNvPr id="14" name="Pladsholder til tekst 10">
            <a:extLst>
              <a:ext uri="{FF2B5EF4-FFF2-40B4-BE49-F238E27FC236}">
                <a16:creationId xmlns:a16="http://schemas.microsoft.com/office/drawing/2014/main" id="{B0CE1D3C-6E95-41C8-9202-B6BACEA97CBA}"/>
              </a:ext>
            </a:extLst>
          </p:cNvPr>
          <p:cNvSpPr>
            <a:spLocks noGrp="1"/>
          </p:cNvSpPr>
          <p:nvPr>
            <p:ph type="body" sz="quarter" idx="18" hasCustomPrompt="1"/>
          </p:nvPr>
        </p:nvSpPr>
        <p:spPr>
          <a:xfrm>
            <a:off x="703729" y="4731112"/>
            <a:ext cx="2487705" cy="531393"/>
          </a:xfrm>
          <a:prstGeom prst="rect">
            <a:avLst/>
          </a:prstGeom>
        </p:spPr>
        <p:txBody>
          <a:bodyPr rtlCol="0" anchor="b"/>
          <a:lstStyle>
            <a:lvl1pPr marL="0" indent="0" algn="ctr">
              <a:buNone/>
              <a:defRPr sz="1800" cap="all" spc="100" baseline="0">
                <a:solidFill>
                  <a:schemeClr val="accent4">
                    <a:lumMod val="50000"/>
                  </a:schemeClr>
                </a:solidFill>
                <a:latin typeface="+mj-lt"/>
              </a:defRPr>
            </a:lvl1pPr>
          </a:lstStyle>
          <a:p>
            <a:pPr lvl="0" rtl="0"/>
            <a:r>
              <a:rPr lang="da-DK" noProof="0"/>
              <a:t>Tilføj navn</a:t>
            </a:r>
          </a:p>
        </p:txBody>
      </p:sp>
      <p:sp>
        <p:nvSpPr>
          <p:cNvPr id="15" name="Pladsholder til tekst 10">
            <a:extLst>
              <a:ext uri="{FF2B5EF4-FFF2-40B4-BE49-F238E27FC236}">
                <a16:creationId xmlns:a16="http://schemas.microsoft.com/office/drawing/2014/main" id="{A90F4B16-F669-4D35-8B6D-5DE38097DD9A}"/>
              </a:ext>
            </a:extLst>
          </p:cNvPr>
          <p:cNvSpPr>
            <a:spLocks noGrp="1"/>
          </p:cNvSpPr>
          <p:nvPr>
            <p:ph type="body" sz="quarter" idx="19" hasCustomPrompt="1"/>
          </p:nvPr>
        </p:nvSpPr>
        <p:spPr>
          <a:xfrm>
            <a:off x="703728" y="5199750"/>
            <a:ext cx="2487705" cy="531393"/>
          </a:xfrm>
          <a:prstGeom prst="rect">
            <a:avLst/>
          </a:prstGeom>
        </p:spPr>
        <p:txBody>
          <a:bodyPr rtlCol="0" anchor="t"/>
          <a:lstStyle>
            <a:lvl1pPr marL="0" indent="0" algn="ctr">
              <a:buNone/>
              <a:defRPr sz="1400" cap="none" spc="100" baseline="0">
                <a:solidFill>
                  <a:schemeClr val="tx1"/>
                </a:solidFill>
                <a:latin typeface="+mn-lt"/>
              </a:defRPr>
            </a:lvl1pPr>
          </a:lstStyle>
          <a:p>
            <a:pPr lvl="0" rtl="0"/>
            <a:r>
              <a:rPr lang="da-DK" noProof="0"/>
              <a:t>Tilføj titel</a:t>
            </a:r>
          </a:p>
        </p:txBody>
      </p:sp>
      <p:sp>
        <p:nvSpPr>
          <p:cNvPr id="17" name="Rektangel 16">
            <a:extLst>
              <a:ext uri="{FF2B5EF4-FFF2-40B4-BE49-F238E27FC236}">
                <a16:creationId xmlns:a16="http://schemas.microsoft.com/office/drawing/2014/main" id="{E90D56BE-BB71-4ADC-B308-883B7BB63CDE}"/>
              </a:ext>
              <a:ext uri="{C183D7F6-B498-43B3-948B-1728B52AA6E4}">
                <adec:decorative xmlns:adec="http://schemas.microsoft.com/office/drawing/2017/decorative" val="1"/>
              </a:ext>
            </a:extLst>
          </p:cNvPr>
          <p:cNvSpPr/>
          <p:nvPr userDrawn="1"/>
        </p:nvSpPr>
        <p:spPr>
          <a:xfrm>
            <a:off x="703729"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18" name="Pladsholder til billede 9">
            <a:extLst>
              <a:ext uri="{FF2B5EF4-FFF2-40B4-BE49-F238E27FC236}">
                <a16:creationId xmlns:a16="http://schemas.microsoft.com/office/drawing/2014/main" id="{24532133-7BD7-49DF-96C1-B4A992CE4DF0}"/>
              </a:ext>
            </a:extLst>
          </p:cNvPr>
          <p:cNvSpPr>
            <a:spLocks noGrp="1"/>
          </p:cNvSpPr>
          <p:nvPr>
            <p:ph type="pic" sz="quarter" idx="20" hasCustomPrompt="1"/>
          </p:nvPr>
        </p:nvSpPr>
        <p:spPr>
          <a:xfrm>
            <a:off x="3667826" y="2427897"/>
            <a:ext cx="2099702" cy="2115227"/>
          </a:xfrm>
          <a:prstGeom prst="rect">
            <a:avLst/>
          </a:prstGeom>
        </p:spPr>
        <p:txBody>
          <a:bodyPr rtlCol="0"/>
          <a:lstStyle>
            <a:lvl1pPr marL="0" indent="0" algn="ctr">
              <a:buNone/>
              <a:defRPr/>
            </a:lvl1pPr>
          </a:lstStyle>
          <a:p>
            <a:pPr rtl="0"/>
            <a:r>
              <a:rPr lang="da-DK" noProof="0"/>
              <a:t>Klik for at tilføje et foto</a:t>
            </a:r>
          </a:p>
        </p:txBody>
      </p:sp>
      <p:sp>
        <p:nvSpPr>
          <p:cNvPr id="19" name="Rektangel 18">
            <a:extLst>
              <a:ext uri="{FF2B5EF4-FFF2-40B4-BE49-F238E27FC236}">
                <a16:creationId xmlns:a16="http://schemas.microsoft.com/office/drawing/2014/main" id="{4AF4F5B9-821C-4A57-B5E2-055949CECC07}"/>
              </a:ext>
              <a:ext uri="{C183D7F6-B498-43B3-948B-1728B52AA6E4}">
                <adec:decorative xmlns:adec="http://schemas.microsoft.com/office/drawing/2017/decorative" val="1"/>
              </a:ext>
            </a:extLst>
          </p:cNvPr>
          <p:cNvSpPr/>
          <p:nvPr userDrawn="1"/>
        </p:nvSpPr>
        <p:spPr>
          <a:xfrm>
            <a:off x="3473824"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26" name="Pladsholder til tekst 10">
            <a:extLst>
              <a:ext uri="{FF2B5EF4-FFF2-40B4-BE49-F238E27FC236}">
                <a16:creationId xmlns:a16="http://schemas.microsoft.com/office/drawing/2014/main" id="{63893EB3-C98E-4A69-A71C-7C922128375E}"/>
              </a:ext>
            </a:extLst>
          </p:cNvPr>
          <p:cNvSpPr>
            <a:spLocks noGrp="1"/>
          </p:cNvSpPr>
          <p:nvPr>
            <p:ph type="body" sz="quarter" idx="23" hasCustomPrompt="1"/>
          </p:nvPr>
        </p:nvSpPr>
        <p:spPr>
          <a:xfrm>
            <a:off x="3473826" y="4731112"/>
            <a:ext cx="2487705" cy="531393"/>
          </a:xfrm>
          <a:prstGeom prst="rect">
            <a:avLst/>
          </a:prstGeom>
        </p:spPr>
        <p:txBody>
          <a:bodyPr rtlCol="0" anchor="b"/>
          <a:lstStyle>
            <a:lvl1pPr marL="0" indent="0" algn="ctr">
              <a:buNone/>
              <a:defRPr sz="1800" cap="all" spc="100" baseline="0">
                <a:solidFill>
                  <a:schemeClr val="accent4">
                    <a:lumMod val="50000"/>
                  </a:schemeClr>
                </a:solidFill>
                <a:latin typeface="+mj-lt"/>
              </a:defRPr>
            </a:lvl1pPr>
          </a:lstStyle>
          <a:p>
            <a:pPr lvl="0" rtl="0"/>
            <a:r>
              <a:rPr lang="da-DK" noProof="0"/>
              <a:t>Tilføj navn</a:t>
            </a:r>
          </a:p>
        </p:txBody>
      </p:sp>
      <p:sp>
        <p:nvSpPr>
          <p:cNvPr id="27" name="Pladsholder til tekst 10">
            <a:extLst>
              <a:ext uri="{FF2B5EF4-FFF2-40B4-BE49-F238E27FC236}">
                <a16:creationId xmlns:a16="http://schemas.microsoft.com/office/drawing/2014/main" id="{5D0352AF-E877-45F2-9868-A8A1E017A91E}"/>
              </a:ext>
            </a:extLst>
          </p:cNvPr>
          <p:cNvSpPr>
            <a:spLocks noGrp="1"/>
          </p:cNvSpPr>
          <p:nvPr>
            <p:ph type="body" sz="quarter" idx="24" hasCustomPrompt="1"/>
          </p:nvPr>
        </p:nvSpPr>
        <p:spPr>
          <a:xfrm>
            <a:off x="3473825" y="5199750"/>
            <a:ext cx="2487705" cy="531393"/>
          </a:xfrm>
          <a:prstGeom prst="rect">
            <a:avLst/>
          </a:prstGeom>
        </p:spPr>
        <p:txBody>
          <a:bodyPr rtlCol="0" anchor="t"/>
          <a:lstStyle>
            <a:lvl1pPr marL="0" indent="0" algn="ctr">
              <a:buNone/>
              <a:defRPr sz="1400" cap="none" spc="100" baseline="0">
                <a:solidFill>
                  <a:schemeClr val="tx1"/>
                </a:solidFill>
                <a:latin typeface="+mn-lt"/>
              </a:defRPr>
            </a:lvl1pPr>
          </a:lstStyle>
          <a:p>
            <a:pPr lvl="0" rtl="0"/>
            <a:r>
              <a:rPr lang="da-DK" noProof="0"/>
              <a:t>Tilføj titel</a:t>
            </a:r>
          </a:p>
        </p:txBody>
      </p:sp>
      <p:sp>
        <p:nvSpPr>
          <p:cNvPr id="20" name="Pladsholder til billede 9">
            <a:extLst>
              <a:ext uri="{FF2B5EF4-FFF2-40B4-BE49-F238E27FC236}">
                <a16:creationId xmlns:a16="http://schemas.microsoft.com/office/drawing/2014/main" id="{750DAF93-603B-44B6-99DC-79A63DC3A1F4}"/>
              </a:ext>
            </a:extLst>
          </p:cNvPr>
          <p:cNvSpPr>
            <a:spLocks noGrp="1"/>
          </p:cNvSpPr>
          <p:nvPr>
            <p:ph type="pic" sz="quarter" idx="21" hasCustomPrompt="1"/>
          </p:nvPr>
        </p:nvSpPr>
        <p:spPr>
          <a:xfrm>
            <a:off x="6437921" y="2427897"/>
            <a:ext cx="2099702" cy="2115227"/>
          </a:xfrm>
          <a:prstGeom prst="rect">
            <a:avLst/>
          </a:prstGeom>
        </p:spPr>
        <p:txBody>
          <a:bodyPr rtlCol="0"/>
          <a:lstStyle>
            <a:lvl1pPr marL="0" indent="0" algn="ctr">
              <a:buNone/>
              <a:defRPr/>
            </a:lvl1pPr>
          </a:lstStyle>
          <a:p>
            <a:pPr rtl="0"/>
            <a:r>
              <a:rPr lang="da-DK" noProof="0"/>
              <a:t>Klik for at tilføje et foto</a:t>
            </a:r>
          </a:p>
        </p:txBody>
      </p:sp>
      <p:sp>
        <p:nvSpPr>
          <p:cNvPr id="21" name="Rektangel 20">
            <a:extLst>
              <a:ext uri="{FF2B5EF4-FFF2-40B4-BE49-F238E27FC236}">
                <a16:creationId xmlns:a16="http://schemas.microsoft.com/office/drawing/2014/main" id="{C372AD67-26BA-4843-BAFE-B661A05BBE9D}"/>
              </a:ext>
              <a:ext uri="{C183D7F6-B498-43B3-948B-1728B52AA6E4}">
                <adec:decorative xmlns:adec="http://schemas.microsoft.com/office/drawing/2017/decorative" val="1"/>
              </a:ext>
            </a:extLst>
          </p:cNvPr>
          <p:cNvSpPr/>
          <p:nvPr userDrawn="1"/>
        </p:nvSpPr>
        <p:spPr>
          <a:xfrm>
            <a:off x="6243919"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25" name="Rektangel 24">
            <a:extLst>
              <a:ext uri="{FF2B5EF4-FFF2-40B4-BE49-F238E27FC236}">
                <a16:creationId xmlns:a16="http://schemas.microsoft.com/office/drawing/2014/main" id="{FE0EAD7F-FBD0-4EA0-A7E7-5E65604B4716}"/>
              </a:ext>
              <a:ext uri="{C183D7F6-B498-43B3-948B-1728B52AA6E4}">
                <adec:decorative xmlns:adec="http://schemas.microsoft.com/office/drawing/2017/decorative" val="1"/>
              </a:ext>
            </a:extLst>
          </p:cNvPr>
          <p:cNvSpPr/>
          <p:nvPr userDrawn="1"/>
        </p:nvSpPr>
        <p:spPr>
          <a:xfrm>
            <a:off x="9014014" y="2239910"/>
            <a:ext cx="2487706" cy="2491201"/>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28" name="Pladsholder til tekst 10">
            <a:extLst>
              <a:ext uri="{FF2B5EF4-FFF2-40B4-BE49-F238E27FC236}">
                <a16:creationId xmlns:a16="http://schemas.microsoft.com/office/drawing/2014/main" id="{DA3EAA29-D608-4031-9C0E-0610D1886CA5}"/>
              </a:ext>
            </a:extLst>
          </p:cNvPr>
          <p:cNvSpPr>
            <a:spLocks noGrp="1"/>
          </p:cNvSpPr>
          <p:nvPr>
            <p:ph type="body" sz="quarter" idx="25" hasCustomPrompt="1"/>
          </p:nvPr>
        </p:nvSpPr>
        <p:spPr>
          <a:xfrm>
            <a:off x="6243921" y="4731112"/>
            <a:ext cx="2487705" cy="531393"/>
          </a:xfrm>
          <a:prstGeom prst="rect">
            <a:avLst/>
          </a:prstGeom>
        </p:spPr>
        <p:txBody>
          <a:bodyPr rtlCol="0" anchor="b"/>
          <a:lstStyle>
            <a:lvl1pPr marL="0" indent="0" algn="ctr">
              <a:buNone/>
              <a:defRPr sz="1800" cap="all" spc="100" baseline="0">
                <a:solidFill>
                  <a:schemeClr val="accent4">
                    <a:lumMod val="50000"/>
                  </a:schemeClr>
                </a:solidFill>
                <a:latin typeface="+mj-lt"/>
              </a:defRPr>
            </a:lvl1pPr>
          </a:lstStyle>
          <a:p>
            <a:pPr lvl="0" rtl="0"/>
            <a:r>
              <a:rPr lang="da-DK" noProof="0"/>
              <a:t>Tilføj navn</a:t>
            </a:r>
          </a:p>
        </p:txBody>
      </p:sp>
      <p:sp>
        <p:nvSpPr>
          <p:cNvPr id="29" name="Pladsholder til tekst 10">
            <a:extLst>
              <a:ext uri="{FF2B5EF4-FFF2-40B4-BE49-F238E27FC236}">
                <a16:creationId xmlns:a16="http://schemas.microsoft.com/office/drawing/2014/main" id="{1DC4676B-9880-4C33-A8A2-88FB0944CF3B}"/>
              </a:ext>
            </a:extLst>
          </p:cNvPr>
          <p:cNvSpPr>
            <a:spLocks noGrp="1"/>
          </p:cNvSpPr>
          <p:nvPr>
            <p:ph type="body" sz="quarter" idx="26" hasCustomPrompt="1"/>
          </p:nvPr>
        </p:nvSpPr>
        <p:spPr>
          <a:xfrm>
            <a:off x="6243920" y="5199750"/>
            <a:ext cx="2487705" cy="531393"/>
          </a:xfrm>
          <a:prstGeom prst="rect">
            <a:avLst/>
          </a:prstGeom>
        </p:spPr>
        <p:txBody>
          <a:bodyPr rtlCol="0" anchor="t"/>
          <a:lstStyle>
            <a:lvl1pPr marL="0" indent="0" algn="ctr">
              <a:buNone/>
              <a:defRPr sz="1400" cap="none" spc="100" baseline="0">
                <a:solidFill>
                  <a:schemeClr val="tx1"/>
                </a:solidFill>
                <a:latin typeface="+mn-lt"/>
              </a:defRPr>
            </a:lvl1pPr>
          </a:lstStyle>
          <a:p>
            <a:pPr lvl="0" rtl="0"/>
            <a:r>
              <a:rPr lang="da-DK" noProof="0"/>
              <a:t>Tilføj titel</a:t>
            </a:r>
          </a:p>
        </p:txBody>
      </p:sp>
      <p:sp>
        <p:nvSpPr>
          <p:cNvPr id="24" name="Pladsholder til billede 9">
            <a:extLst>
              <a:ext uri="{FF2B5EF4-FFF2-40B4-BE49-F238E27FC236}">
                <a16:creationId xmlns:a16="http://schemas.microsoft.com/office/drawing/2014/main" id="{AF6D479F-D265-4CD5-88BE-FC37AFC5FF4B}"/>
              </a:ext>
            </a:extLst>
          </p:cNvPr>
          <p:cNvSpPr>
            <a:spLocks noGrp="1"/>
          </p:cNvSpPr>
          <p:nvPr>
            <p:ph type="pic" sz="quarter" idx="22" hasCustomPrompt="1"/>
          </p:nvPr>
        </p:nvSpPr>
        <p:spPr>
          <a:xfrm>
            <a:off x="9208016" y="2427897"/>
            <a:ext cx="2099702" cy="2115227"/>
          </a:xfrm>
          <a:prstGeom prst="rect">
            <a:avLst/>
          </a:prstGeom>
        </p:spPr>
        <p:txBody>
          <a:bodyPr rtlCol="0"/>
          <a:lstStyle>
            <a:lvl1pPr marL="0" indent="0" algn="ctr">
              <a:buNone/>
              <a:defRPr/>
            </a:lvl1pPr>
          </a:lstStyle>
          <a:p>
            <a:pPr rtl="0"/>
            <a:r>
              <a:rPr lang="da-DK" noProof="0"/>
              <a:t>Klik for at tilføje et foto</a:t>
            </a:r>
          </a:p>
        </p:txBody>
      </p:sp>
      <p:sp>
        <p:nvSpPr>
          <p:cNvPr id="30" name="Pladsholder til tekst 10">
            <a:extLst>
              <a:ext uri="{FF2B5EF4-FFF2-40B4-BE49-F238E27FC236}">
                <a16:creationId xmlns:a16="http://schemas.microsoft.com/office/drawing/2014/main" id="{ED618ADF-296A-4300-A8AE-A1837B390A9F}"/>
              </a:ext>
            </a:extLst>
          </p:cNvPr>
          <p:cNvSpPr>
            <a:spLocks noGrp="1"/>
          </p:cNvSpPr>
          <p:nvPr>
            <p:ph type="body" sz="quarter" idx="27" hasCustomPrompt="1"/>
          </p:nvPr>
        </p:nvSpPr>
        <p:spPr>
          <a:xfrm>
            <a:off x="9014015" y="4731112"/>
            <a:ext cx="2487705" cy="531393"/>
          </a:xfrm>
          <a:prstGeom prst="rect">
            <a:avLst/>
          </a:prstGeom>
        </p:spPr>
        <p:txBody>
          <a:bodyPr rtlCol="0" anchor="b"/>
          <a:lstStyle>
            <a:lvl1pPr marL="0" indent="0" algn="ctr">
              <a:buNone/>
              <a:defRPr sz="1800" cap="all" spc="100" baseline="0">
                <a:solidFill>
                  <a:schemeClr val="accent4">
                    <a:lumMod val="50000"/>
                  </a:schemeClr>
                </a:solidFill>
                <a:latin typeface="+mj-lt"/>
              </a:defRPr>
            </a:lvl1pPr>
          </a:lstStyle>
          <a:p>
            <a:pPr lvl="0" rtl="0"/>
            <a:r>
              <a:rPr lang="da-DK" noProof="0"/>
              <a:t>Tilføj navn</a:t>
            </a:r>
          </a:p>
        </p:txBody>
      </p:sp>
      <p:sp>
        <p:nvSpPr>
          <p:cNvPr id="31" name="Pladsholder til tekst 10">
            <a:extLst>
              <a:ext uri="{FF2B5EF4-FFF2-40B4-BE49-F238E27FC236}">
                <a16:creationId xmlns:a16="http://schemas.microsoft.com/office/drawing/2014/main" id="{CA503612-3331-4786-8298-4A1E0C1C75DD}"/>
              </a:ext>
            </a:extLst>
          </p:cNvPr>
          <p:cNvSpPr>
            <a:spLocks noGrp="1"/>
          </p:cNvSpPr>
          <p:nvPr>
            <p:ph type="body" sz="quarter" idx="28" hasCustomPrompt="1"/>
          </p:nvPr>
        </p:nvSpPr>
        <p:spPr>
          <a:xfrm>
            <a:off x="9014014" y="5199750"/>
            <a:ext cx="2487705" cy="531393"/>
          </a:xfrm>
          <a:prstGeom prst="rect">
            <a:avLst/>
          </a:prstGeom>
        </p:spPr>
        <p:txBody>
          <a:bodyPr rtlCol="0" anchor="t"/>
          <a:lstStyle>
            <a:lvl1pPr marL="0" indent="0" algn="ctr">
              <a:buNone/>
              <a:defRPr sz="1400" cap="none" spc="100" baseline="0">
                <a:solidFill>
                  <a:schemeClr val="tx1"/>
                </a:solidFill>
                <a:latin typeface="+mn-lt"/>
              </a:defRPr>
            </a:lvl1pPr>
          </a:lstStyle>
          <a:p>
            <a:pPr lvl="0" rtl="0"/>
            <a:r>
              <a:rPr lang="da-DK" noProof="0"/>
              <a:t>Tilføj titel</a:t>
            </a:r>
          </a:p>
        </p:txBody>
      </p:sp>
      <p:sp>
        <p:nvSpPr>
          <p:cNvPr id="3" name="Pladsholder til dato 2">
            <a:extLst>
              <a:ext uri="{FF2B5EF4-FFF2-40B4-BE49-F238E27FC236}">
                <a16:creationId xmlns:a16="http://schemas.microsoft.com/office/drawing/2014/main" id="{75A1D0F5-2B0B-4318-B5DC-AECB09851E41}"/>
              </a:ext>
            </a:extLst>
          </p:cNvPr>
          <p:cNvSpPr>
            <a:spLocks noGrp="1"/>
          </p:cNvSpPr>
          <p:nvPr>
            <p:ph type="dt" sz="half" idx="10"/>
          </p:nvPr>
        </p:nvSpPr>
        <p:spPr>
          <a:xfrm>
            <a:off x="838200" y="6356350"/>
            <a:ext cx="2743200" cy="365125"/>
          </a:xfrm>
          <a:prstGeom prst="rect">
            <a:avLst/>
          </a:prstGeom>
        </p:spPr>
        <p:txBody>
          <a:bodyPr rtlCol="0"/>
          <a:lstStyle/>
          <a:p>
            <a:pPr rtl="0"/>
            <a:r>
              <a:rPr lang="da-DK" noProof="0"/>
              <a:t>20XX</a:t>
            </a:r>
          </a:p>
        </p:txBody>
      </p:sp>
      <p:sp>
        <p:nvSpPr>
          <p:cNvPr id="4" name="Pladsholder til sidefod 3">
            <a:extLst>
              <a:ext uri="{FF2B5EF4-FFF2-40B4-BE49-F238E27FC236}">
                <a16:creationId xmlns:a16="http://schemas.microsoft.com/office/drawing/2014/main" id="{E63A8939-F5BE-47FA-AE2F-AF66C45B1355}"/>
              </a:ext>
            </a:extLst>
          </p:cNvPr>
          <p:cNvSpPr>
            <a:spLocks noGrp="1"/>
          </p:cNvSpPr>
          <p:nvPr>
            <p:ph type="ftr" sz="quarter" idx="11"/>
          </p:nvPr>
        </p:nvSpPr>
        <p:spPr>
          <a:xfrm>
            <a:off x="4038600" y="6356350"/>
            <a:ext cx="4114800" cy="365125"/>
          </a:xfrm>
          <a:prstGeom prst="rect">
            <a:avLst/>
          </a:prstGeom>
        </p:spPr>
        <p:txBody>
          <a:bodyPr rtlCol="0"/>
          <a:lstStyle/>
          <a:p>
            <a:pPr rtl="0"/>
            <a:r>
              <a:rPr lang="da-DK" noProof="0"/>
              <a:t>Forretningspræsentation</a:t>
            </a:r>
          </a:p>
        </p:txBody>
      </p:sp>
      <p:sp>
        <p:nvSpPr>
          <p:cNvPr id="5" name="Pladsholder til slidenummer 4">
            <a:extLst>
              <a:ext uri="{FF2B5EF4-FFF2-40B4-BE49-F238E27FC236}">
                <a16:creationId xmlns:a16="http://schemas.microsoft.com/office/drawing/2014/main" id="{798A3F37-FB91-4420-832B-EA39AE37BFF9}"/>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da-DK" noProof="0" smtClean="0"/>
              <a:pPr rtl="0"/>
              <a:t>‹nr.›</a:t>
            </a:fld>
            <a:endParaRPr lang="da-DK" noProof="0"/>
          </a:p>
        </p:txBody>
      </p:sp>
    </p:spTree>
    <p:extLst>
      <p:ext uri="{BB962C8B-B14F-4D97-AF65-F5344CB8AC3E}">
        <p14:creationId xmlns:p14="http://schemas.microsoft.com/office/powerpoint/2010/main" val="4229757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ores team 8-Up">
    <p:spTree>
      <p:nvGrpSpPr>
        <p:cNvPr id="1" name=""/>
        <p:cNvGrpSpPr/>
        <p:nvPr/>
      </p:nvGrpSpPr>
      <p:grpSpPr>
        <a:xfrm>
          <a:off x="0" y="0"/>
          <a:ext cx="0" cy="0"/>
          <a:chOff x="0" y="0"/>
          <a:chExt cx="0" cy="0"/>
        </a:xfrm>
      </p:grpSpPr>
      <p:sp>
        <p:nvSpPr>
          <p:cNvPr id="77" name="Rektangel 76">
            <a:extLst>
              <a:ext uri="{FF2B5EF4-FFF2-40B4-BE49-F238E27FC236}">
                <a16:creationId xmlns:a16="http://schemas.microsoft.com/office/drawing/2014/main" id="{B70B2057-9B78-4391-A15F-27A41A72F11D}"/>
              </a:ext>
              <a:ext uri="{C183D7F6-B498-43B3-948B-1728B52AA6E4}">
                <adec:decorative xmlns:adec="http://schemas.microsoft.com/office/drawing/2017/decorative" val="1"/>
              </a:ext>
            </a:extLst>
          </p:cNvPr>
          <p:cNvSpPr/>
          <p:nvPr userDrawn="1"/>
        </p:nvSpPr>
        <p:spPr>
          <a:xfrm>
            <a:off x="-1" y="4354286"/>
            <a:ext cx="12192001" cy="2503713"/>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2" name="Titel 1">
            <a:extLst>
              <a:ext uri="{FF2B5EF4-FFF2-40B4-BE49-F238E27FC236}">
                <a16:creationId xmlns:a16="http://schemas.microsoft.com/office/drawing/2014/main" id="{9AB059CD-37AB-48A3-9976-0B38FF7A5A95}"/>
              </a:ext>
            </a:extLst>
          </p:cNvPr>
          <p:cNvSpPr>
            <a:spLocks noGrp="1"/>
          </p:cNvSpPr>
          <p:nvPr>
            <p:ph type="title" hasCustomPrompt="1"/>
          </p:nvPr>
        </p:nvSpPr>
        <p:spPr>
          <a:xfrm>
            <a:off x="4097106" y="589720"/>
            <a:ext cx="4006114" cy="657784"/>
          </a:xfrm>
          <a:prstGeom prst="rect">
            <a:avLst/>
          </a:prstGeom>
        </p:spPr>
        <p:txBody>
          <a:bodyPr rtlCol="0" anchor="ctr"/>
          <a:lstStyle>
            <a:lvl1pPr algn="ctr">
              <a:defRPr sz="2400" cap="all" spc="100" baseline="0">
                <a:solidFill>
                  <a:schemeClr val="accent2"/>
                </a:solidFill>
              </a:defRPr>
            </a:lvl1pPr>
          </a:lstStyle>
          <a:p>
            <a:pPr rtl="0"/>
            <a:r>
              <a:rPr lang="da-DK" noProof="0"/>
              <a:t>Klik for at tilføje titel</a:t>
            </a:r>
          </a:p>
        </p:txBody>
      </p:sp>
      <p:sp>
        <p:nvSpPr>
          <p:cNvPr id="10" name="Pladsholder til billede 9">
            <a:extLst>
              <a:ext uri="{FF2B5EF4-FFF2-40B4-BE49-F238E27FC236}">
                <a16:creationId xmlns:a16="http://schemas.microsoft.com/office/drawing/2014/main" id="{236E0B0A-0B1B-438D-8971-570ACA956B88}"/>
              </a:ext>
            </a:extLst>
          </p:cNvPr>
          <p:cNvSpPr>
            <a:spLocks noGrp="1"/>
          </p:cNvSpPr>
          <p:nvPr>
            <p:ph type="pic" sz="quarter" idx="14" hasCustomPrompt="1"/>
          </p:nvPr>
        </p:nvSpPr>
        <p:spPr>
          <a:xfrm>
            <a:off x="1564029" y="1862038"/>
            <a:ext cx="1243292" cy="1144666"/>
          </a:xfrm>
          <a:prstGeom prst="rect">
            <a:avLst/>
          </a:prstGeom>
        </p:spPr>
        <p:txBody>
          <a:bodyPr rtlCol="0"/>
          <a:lstStyle>
            <a:lvl1pPr marL="0" indent="0" algn="ctr">
              <a:buNone/>
              <a:defRPr/>
            </a:lvl1pPr>
          </a:lstStyle>
          <a:p>
            <a:pPr rtl="0"/>
            <a:r>
              <a:rPr lang="da-DK" noProof="0"/>
              <a:t>Klik for at tilføje et foto</a:t>
            </a:r>
          </a:p>
        </p:txBody>
      </p:sp>
      <p:sp>
        <p:nvSpPr>
          <p:cNvPr id="11" name="Rektangel 10">
            <a:extLst>
              <a:ext uri="{FF2B5EF4-FFF2-40B4-BE49-F238E27FC236}">
                <a16:creationId xmlns:a16="http://schemas.microsoft.com/office/drawing/2014/main" id="{21FB8438-2DA4-4B23-ACCD-3DEADF3E753E}"/>
              </a:ext>
              <a:ext uri="{C183D7F6-B498-43B3-948B-1728B52AA6E4}">
                <adec:decorative xmlns:adec="http://schemas.microsoft.com/office/drawing/2017/decorative" val="1"/>
              </a:ext>
            </a:extLst>
          </p:cNvPr>
          <p:cNvSpPr/>
          <p:nvPr userDrawn="1"/>
        </p:nvSpPr>
        <p:spPr>
          <a:xfrm>
            <a:off x="1449156"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46" name="Pladsholder til tekst 10">
            <a:extLst>
              <a:ext uri="{FF2B5EF4-FFF2-40B4-BE49-F238E27FC236}">
                <a16:creationId xmlns:a16="http://schemas.microsoft.com/office/drawing/2014/main" id="{3E63EE1F-208F-40D0-9307-47F66C8581BD}"/>
              </a:ext>
            </a:extLst>
          </p:cNvPr>
          <p:cNvSpPr>
            <a:spLocks noGrp="1"/>
          </p:cNvSpPr>
          <p:nvPr>
            <p:ph type="body" sz="quarter" idx="22" hasCustomPrompt="1"/>
          </p:nvPr>
        </p:nvSpPr>
        <p:spPr>
          <a:xfrm>
            <a:off x="1028073" y="321268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da-DK" noProof="0"/>
              <a:t>Tilføj navn</a:t>
            </a:r>
          </a:p>
        </p:txBody>
      </p:sp>
      <p:sp>
        <p:nvSpPr>
          <p:cNvPr id="47" name="Pladsholder til tekst 10">
            <a:extLst>
              <a:ext uri="{FF2B5EF4-FFF2-40B4-BE49-F238E27FC236}">
                <a16:creationId xmlns:a16="http://schemas.microsoft.com/office/drawing/2014/main" id="{40F7C878-62A1-4A30-AA27-C5F502C8D315}"/>
              </a:ext>
            </a:extLst>
          </p:cNvPr>
          <p:cNvSpPr>
            <a:spLocks noGrp="1"/>
          </p:cNvSpPr>
          <p:nvPr>
            <p:ph type="body" sz="quarter" idx="23" hasCustomPrompt="1"/>
          </p:nvPr>
        </p:nvSpPr>
        <p:spPr>
          <a:xfrm>
            <a:off x="1028073" y="349627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da-DK" noProof="0"/>
              <a:t>Tilføj titel</a:t>
            </a:r>
          </a:p>
        </p:txBody>
      </p:sp>
      <p:sp>
        <p:nvSpPr>
          <p:cNvPr id="48" name="Pladsholder til billede 9">
            <a:extLst>
              <a:ext uri="{FF2B5EF4-FFF2-40B4-BE49-F238E27FC236}">
                <a16:creationId xmlns:a16="http://schemas.microsoft.com/office/drawing/2014/main" id="{5D495D18-EB49-4AD5-A7EE-1E6D2496B69A}"/>
              </a:ext>
            </a:extLst>
          </p:cNvPr>
          <p:cNvSpPr>
            <a:spLocks noGrp="1"/>
          </p:cNvSpPr>
          <p:nvPr>
            <p:ph type="pic" sz="quarter" idx="24" hasCustomPrompt="1"/>
          </p:nvPr>
        </p:nvSpPr>
        <p:spPr>
          <a:xfrm>
            <a:off x="4211979" y="1862038"/>
            <a:ext cx="1243292" cy="1144666"/>
          </a:xfrm>
          <a:prstGeom prst="rect">
            <a:avLst/>
          </a:prstGeom>
        </p:spPr>
        <p:txBody>
          <a:bodyPr rtlCol="0"/>
          <a:lstStyle>
            <a:lvl1pPr marL="0" indent="0" algn="ctr">
              <a:buNone/>
              <a:defRPr/>
            </a:lvl1pPr>
          </a:lstStyle>
          <a:p>
            <a:pPr rtl="0"/>
            <a:r>
              <a:rPr lang="da-DK" noProof="0"/>
              <a:t>Klik for at tilføje et foto</a:t>
            </a:r>
          </a:p>
        </p:txBody>
      </p:sp>
      <p:sp>
        <p:nvSpPr>
          <p:cNvPr id="49" name="Rektangel 48">
            <a:extLst>
              <a:ext uri="{FF2B5EF4-FFF2-40B4-BE49-F238E27FC236}">
                <a16:creationId xmlns:a16="http://schemas.microsoft.com/office/drawing/2014/main" id="{9248BBAE-0CA8-464A-A4E0-AB7D697DA0F5}"/>
              </a:ext>
              <a:ext uri="{C183D7F6-B498-43B3-948B-1728B52AA6E4}">
                <adec:decorative xmlns:adec="http://schemas.microsoft.com/office/drawing/2017/decorative" val="1"/>
              </a:ext>
            </a:extLst>
          </p:cNvPr>
          <p:cNvSpPr/>
          <p:nvPr userDrawn="1"/>
        </p:nvSpPr>
        <p:spPr>
          <a:xfrm>
            <a:off x="4097106"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50" name="Pladsholder til tekst 10">
            <a:extLst>
              <a:ext uri="{FF2B5EF4-FFF2-40B4-BE49-F238E27FC236}">
                <a16:creationId xmlns:a16="http://schemas.microsoft.com/office/drawing/2014/main" id="{03551339-A94F-4674-8165-3BFA78946D07}"/>
              </a:ext>
            </a:extLst>
          </p:cNvPr>
          <p:cNvSpPr>
            <a:spLocks noGrp="1"/>
          </p:cNvSpPr>
          <p:nvPr>
            <p:ph type="body" sz="quarter" idx="25" hasCustomPrompt="1"/>
          </p:nvPr>
        </p:nvSpPr>
        <p:spPr>
          <a:xfrm>
            <a:off x="3676023" y="321268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da-DK" noProof="0"/>
              <a:t>Tilføj navn</a:t>
            </a:r>
          </a:p>
        </p:txBody>
      </p:sp>
      <p:sp>
        <p:nvSpPr>
          <p:cNvPr id="51" name="Pladsholder til tekst 10">
            <a:extLst>
              <a:ext uri="{FF2B5EF4-FFF2-40B4-BE49-F238E27FC236}">
                <a16:creationId xmlns:a16="http://schemas.microsoft.com/office/drawing/2014/main" id="{D1839C5B-C216-4FB8-A285-4D99AF56E826}"/>
              </a:ext>
            </a:extLst>
          </p:cNvPr>
          <p:cNvSpPr>
            <a:spLocks noGrp="1"/>
          </p:cNvSpPr>
          <p:nvPr>
            <p:ph type="body" sz="quarter" idx="26" hasCustomPrompt="1"/>
          </p:nvPr>
        </p:nvSpPr>
        <p:spPr>
          <a:xfrm>
            <a:off x="3676023" y="349627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da-DK" noProof="0"/>
              <a:t>Tilføj titel</a:t>
            </a:r>
          </a:p>
        </p:txBody>
      </p:sp>
      <p:sp>
        <p:nvSpPr>
          <p:cNvPr id="52" name="Pladsholder til billede 9">
            <a:extLst>
              <a:ext uri="{FF2B5EF4-FFF2-40B4-BE49-F238E27FC236}">
                <a16:creationId xmlns:a16="http://schemas.microsoft.com/office/drawing/2014/main" id="{ACA22B55-1DD2-4FE6-95FC-D8BC2BBECF0A}"/>
              </a:ext>
            </a:extLst>
          </p:cNvPr>
          <p:cNvSpPr>
            <a:spLocks noGrp="1"/>
          </p:cNvSpPr>
          <p:nvPr>
            <p:ph type="pic" sz="quarter" idx="27" hasCustomPrompt="1"/>
          </p:nvPr>
        </p:nvSpPr>
        <p:spPr>
          <a:xfrm>
            <a:off x="6859928" y="1862038"/>
            <a:ext cx="1243292" cy="1144666"/>
          </a:xfrm>
          <a:prstGeom prst="rect">
            <a:avLst/>
          </a:prstGeom>
        </p:spPr>
        <p:txBody>
          <a:bodyPr rtlCol="0"/>
          <a:lstStyle>
            <a:lvl1pPr marL="0" indent="0" algn="ctr">
              <a:buNone/>
              <a:defRPr/>
            </a:lvl1pPr>
          </a:lstStyle>
          <a:p>
            <a:pPr rtl="0"/>
            <a:r>
              <a:rPr lang="da-DK" noProof="0"/>
              <a:t>Klik for at tilføje et foto</a:t>
            </a:r>
          </a:p>
        </p:txBody>
      </p:sp>
      <p:sp>
        <p:nvSpPr>
          <p:cNvPr id="53" name="Rektangel 52">
            <a:extLst>
              <a:ext uri="{FF2B5EF4-FFF2-40B4-BE49-F238E27FC236}">
                <a16:creationId xmlns:a16="http://schemas.microsoft.com/office/drawing/2014/main" id="{9473BE6D-AE02-42D4-838E-F7916980D8B2}"/>
              </a:ext>
              <a:ext uri="{C183D7F6-B498-43B3-948B-1728B52AA6E4}">
                <adec:decorative xmlns:adec="http://schemas.microsoft.com/office/drawing/2017/decorative" val="1"/>
              </a:ext>
            </a:extLst>
          </p:cNvPr>
          <p:cNvSpPr/>
          <p:nvPr userDrawn="1"/>
        </p:nvSpPr>
        <p:spPr>
          <a:xfrm>
            <a:off x="6745055" y="171914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54" name="Pladsholder til tekst 10">
            <a:extLst>
              <a:ext uri="{FF2B5EF4-FFF2-40B4-BE49-F238E27FC236}">
                <a16:creationId xmlns:a16="http://schemas.microsoft.com/office/drawing/2014/main" id="{35C2A2FE-AA36-4715-97F6-B743D26DE3F2}"/>
              </a:ext>
            </a:extLst>
          </p:cNvPr>
          <p:cNvSpPr>
            <a:spLocks noGrp="1"/>
          </p:cNvSpPr>
          <p:nvPr>
            <p:ph type="body" sz="quarter" idx="28" hasCustomPrompt="1"/>
          </p:nvPr>
        </p:nvSpPr>
        <p:spPr>
          <a:xfrm>
            <a:off x="6323972" y="321268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da-DK" noProof="0"/>
              <a:t>Tilføj navn</a:t>
            </a:r>
          </a:p>
        </p:txBody>
      </p:sp>
      <p:sp>
        <p:nvSpPr>
          <p:cNvPr id="55" name="Pladsholder til tekst 10">
            <a:extLst>
              <a:ext uri="{FF2B5EF4-FFF2-40B4-BE49-F238E27FC236}">
                <a16:creationId xmlns:a16="http://schemas.microsoft.com/office/drawing/2014/main" id="{B98652DE-F8C8-4EA5-8CDA-9985B636DEA1}"/>
              </a:ext>
            </a:extLst>
          </p:cNvPr>
          <p:cNvSpPr>
            <a:spLocks noGrp="1"/>
          </p:cNvSpPr>
          <p:nvPr>
            <p:ph type="body" sz="quarter" idx="29" hasCustomPrompt="1"/>
          </p:nvPr>
        </p:nvSpPr>
        <p:spPr>
          <a:xfrm>
            <a:off x="6323972" y="349627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da-DK" noProof="0"/>
              <a:t>Tilføj titel</a:t>
            </a:r>
          </a:p>
        </p:txBody>
      </p:sp>
      <p:sp>
        <p:nvSpPr>
          <p:cNvPr id="56" name="Pladsholder til billede 9">
            <a:extLst>
              <a:ext uri="{FF2B5EF4-FFF2-40B4-BE49-F238E27FC236}">
                <a16:creationId xmlns:a16="http://schemas.microsoft.com/office/drawing/2014/main" id="{40C3D084-82F3-4C1C-95E8-56362097EDFB}"/>
              </a:ext>
            </a:extLst>
          </p:cNvPr>
          <p:cNvSpPr>
            <a:spLocks noGrp="1"/>
          </p:cNvSpPr>
          <p:nvPr>
            <p:ph type="pic" sz="quarter" idx="30" hasCustomPrompt="1"/>
          </p:nvPr>
        </p:nvSpPr>
        <p:spPr>
          <a:xfrm>
            <a:off x="9507876" y="1858432"/>
            <a:ext cx="1243292" cy="1144666"/>
          </a:xfrm>
          <a:prstGeom prst="rect">
            <a:avLst/>
          </a:prstGeom>
        </p:spPr>
        <p:txBody>
          <a:bodyPr rtlCol="0"/>
          <a:lstStyle>
            <a:lvl1pPr marL="0" indent="0" algn="ctr">
              <a:buNone/>
              <a:defRPr/>
            </a:lvl1pPr>
          </a:lstStyle>
          <a:p>
            <a:pPr rtl="0"/>
            <a:r>
              <a:rPr lang="da-DK" noProof="0"/>
              <a:t>Klik for at tilføje et foto</a:t>
            </a:r>
          </a:p>
        </p:txBody>
      </p:sp>
      <p:sp>
        <p:nvSpPr>
          <p:cNvPr id="57" name="Rektangel 56">
            <a:extLst>
              <a:ext uri="{FF2B5EF4-FFF2-40B4-BE49-F238E27FC236}">
                <a16:creationId xmlns:a16="http://schemas.microsoft.com/office/drawing/2014/main" id="{E0EC4B6A-1FAA-43D1-9436-A3BFF08A8493}"/>
              </a:ext>
              <a:ext uri="{C183D7F6-B498-43B3-948B-1728B52AA6E4}">
                <adec:decorative xmlns:adec="http://schemas.microsoft.com/office/drawing/2017/decorative" val="1"/>
              </a:ext>
            </a:extLst>
          </p:cNvPr>
          <p:cNvSpPr/>
          <p:nvPr userDrawn="1"/>
        </p:nvSpPr>
        <p:spPr>
          <a:xfrm>
            <a:off x="9393003" y="1715538"/>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58" name="Pladsholder til tekst 10">
            <a:extLst>
              <a:ext uri="{FF2B5EF4-FFF2-40B4-BE49-F238E27FC236}">
                <a16:creationId xmlns:a16="http://schemas.microsoft.com/office/drawing/2014/main" id="{ABB7ACFA-C6F3-4D7A-A6D8-73035EF164D6}"/>
              </a:ext>
            </a:extLst>
          </p:cNvPr>
          <p:cNvSpPr>
            <a:spLocks noGrp="1"/>
          </p:cNvSpPr>
          <p:nvPr>
            <p:ph type="body" sz="quarter" idx="31" hasCustomPrompt="1"/>
          </p:nvPr>
        </p:nvSpPr>
        <p:spPr>
          <a:xfrm>
            <a:off x="8971920" y="3209081"/>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da-DK" noProof="0"/>
              <a:t>Tilføj navn</a:t>
            </a:r>
          </a:p>
        </p:txBody>
      </p:sp>
      <p:sp>
        <p:nvSpPr>
          <p:cNvPr id="59" name="Pladsholder til tekst 10">
            <a:extLst>
              <a:ext uri="{FF2B5EF4-FFF2-40B4-BE49-F238E27FC236}">
                <a16:creationId xmlns:a16="http://schemas.microsoft.com/office/drawing/2014/main" id="{F9CBC3B9-EDF1-45E0-BFBF-53888131CBA0}"/>
              </a:ext>
            </a:extLst>
          </p:cNvPr>
          <p:cNvSpPr>
            <a:spLocks noGrp="1"/>
          </p:cNvSpPr>
          <p:nvPr>
            <p:ph type="body" sz="quarter" idx="32" hasCustomPrompt="1"/>
          </p:nvPr>
        </p:nvSpPr>
        <p:spPr>
          <a:xfrm>
            <a:off x="8971920" y="3492671"/>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da-DK" noProof="0"/>
              <a:t>Tilføj titel</a:t>
            </a:r>
          </a:p>
        </p:txBody>
      </p:sp>
      <p:sp>
        <p:nvSpPr>
          <p:cNvPr id="60" name="Pladsholder til billede 9">
            <a:extLst>
              <a:ext uri="{FF2B5EF4-FFF2-40B4-BE49-F238E27FC236}">
                <a16:creationId xmlns:a16="http://schemas.microsoft.com/office/drawing/2014/main" id="{A7D13807-1ECF-4830-AB8D-D33E4F22330E}"/>
              </a:ext>
            </a:extLst>
          </p:cNvPr>
          <p:cNvSpPr>
            <a:spLocks noGrp="1"/>
          </p:cNvSpPr>
          <p:nvPr>
            <p:ph type="pic" sz="quarter" idx="33" hasCustomPrompt="1"/>
          </p:nvPr>
        </p:nvSpPr>
        <p:spPr>
          <a:xfrm>
            <a:off x="1564029" y="4129478"/>
            <a:ext cx="1243292" cy="1144666"/>
          </a:xfrm>
          <a:prstGeom prst="rect">
            <a:avLst/>
          </a:prstGeom>
        </p:spPr>
        <p:txBody>
          <a:bodyPr rtlCol="0"/>
          <a:lstStyle>
            <a:lvl1pPr marL="0" indent="0" algn="ctr">
              <a:buNone/>
              <a:defRPr/>
            </a:lvl1pPr>
          </a:lstStyle>
          <a:p>
            <a:pPr rtl="0"/>
            <a:r>
              <a:rPr lang="da-DK" noProof="0"/>
              <a:t>Klik for at tilføje et foto</a:t>
            </a:r>
          </a:p>
        </p:txBody>
      </p:sp>
      <p:sp>
        <p:nvSpPr>
          <p:cNvPr id="61" name="Rektangel 60">
            <a:extLst>
              <a:ext uri="{FF2B5EF4-FFF2-40B4-BE49-F238E27FC236}">
                <a16:creationId xmlns:a16="http://schemas.microsoft.com/office/drawing/2014/main" id="{40E1F756-2737-4291-8D41-307BFE737E46}"/>
              </a:ext>
              <a:ext uri="{C183D7F6-B498-43B3-948B-1728B52AA6E4}">
                <adec:decorative xmlns:adec="http://schemas.microsoft.com/office/drawing/2017/decorative" val="1"/>
              </a:ext>
            </a:extLst>
          </p:cNvPr>
          <p:cNvSpPr/>
          <p:nvPr userDrawn="1"/>
        </p:nvSpPr>
        <p:spPr>
          <a:xfrm>
            <a:off x="1449156"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62" name="Pladsholder til tekst 10">
            <a:extLst>
              <a:ext uri="{FF2B5EF4-FFF2-40B4-BE49-F238E27FC236}">
                <a16:creationId xmlns:a16="http://schemas.microsoft.com/office/drawing/2014/main" id="{C5BD35EC-547F-4A42-85C6-E2C94C2A03CE}"/>
              </a:ext>
            </a:extLst>
          </p:cNvPr>
          <p:cNvSpPr>
            <a:spLocks noGrp="1"/>
          </p:cNvSpPr>
          <p:nvPr>
            <p:ph type="body" sz="quarter" idx="34" hasCustomPrompt="1"/>
          </p:nvPr>
        </p:nvSpPr>
        <p:spPr>
          <a:xfrm>
            <a:off x="1028073" y="548012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da-DK" noProof="0"/>
              <a:t>Tilføj navn</a:t>
            </a:r>
          </a:p>
        </p:txBody>
      </p:sp>
      <p:sp>
        <p:nvSpPr>
          <p:cNvPr id="63" name="Pladsholder til tekst 10">
            <a:extLst>
              <a:ext uri="{FF2B5EF4-FFF2-40B4-BE49-F238E27FC236}">
                <a16:creationId xmlns:a16="http://schemas.microsoft.com/office/drawing/2014/main" id="{D89797D3-65B3-414D-9657-B5DA3934914C}"/>
              </a:ext>
            </a:extLst>
          </p:cNvPr>
          <p:cNvSpPr>
            <a:spLocks noGrp="1"/>
          </p:cNvSpPr>
          <p:nvPr>
            <p:ph type="body" sz="quarter" idx="35" hasCustomPrompt="1"/>
          </p:nvPr>
        </p:nvSpPr>
        <p:spPr>
          <a:xfrm>
            <a:off x="1028073" y="576371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da-DK" noProof="0"/>
              <a:t>Tilføj titel</a:t>
            </a:r>
          </a:p>
        </p:txBody>
      </p:sp>
      <p:sp>
        <p:nvSpPr>
          <p:cNvPr id="64" name="Pladsholder til billede 9">
            <a:extLst>
              <a:ext uri="{FF2B5EF4-FFF2-40B4-BE49-F238E27FC236}">
                <a16:creationId xmlns:a16="http://schemas.microsoft.com/office/drawing/2014/main" id="{280147ED-89CE-475D-A96F-AA7A912E00B8}"/>
              </a:ext>
            </a:extLst>
          </p:cNvPr>
          <p:cNvSpPr>
            <a:spLocks noGrp="1"/>
          </p:cNvSpPr>
          <p:nvPr>
            <p:ph type="pic" sz="quarter" idx="36" hasCustomPrompt="1"/>
          </p:nvPr>
        </p:nvSpPr>
        <p:spPr>
          <a:xfrm>
            <a:off x="4211979" y="4129478"/>
            <a:ext cx="1243292" cy="1144666"/>
          </a:xfrm>
          <a:prstGeom prst="rect">
            <a:avLst/>
          </a:prstGeom>
        </p:spPr>
        <p:txBody>
          <a:bodyPr rtlCol="0"/>
          <a:lstStyle>
            <a:lvl1pPr marL="0" indent="0" algn="ctr">
              <a:buNone/>
              <a:defRPr/>
            </a:lvl1pPr>
          </a:lstStyle>
          <a:p>
            <a:pPr rtl="0"/>
            <a:r>
              <a:rPr lang="da-DK" noProof="0"/>
              <a:t>Klik for at tilføje et foto</a:t>
            </a:r>
          </a:p>
        </p:txBody>
      </p:sp>
      <p:sp>
        <p:nvSpPr>
          <p:cNvPr id="65" name="Rektangel 64">
            <a:extLst>
              <a:ext uri="{FF2B5EF4-FFF2-40B4-BE49-F238E27FC236}">
                <a16:creationId xmlns:a16="http://schemas.microsoft.com/office/drawing/2014/main" id="{B10D74ED-CECE-4A22-B877-966D53821E46}"/>
              </a:ext>
              <a:ext uri="{C183D7F6-B498-43B3-948B-1728B52AA6E4}">
                <adec:decorative xmlns:adec="http://schemas.microsoft.com/office/drawing/2017/decorative" val="1"/>
              </a:ext>
            </a:extLst>
          </p:cNvPr>
          <p:cNvSpPr/>
          <p:nvPr userDrawn="1"/>
        </p:nvSpPr>
        <p:spPr>
          <a:xfrm>
            <a:off x="4097106"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66" name="Pladsholder til tekst 10">
            <a:extLst>
              <a:ext uri="{FF2B5EF4-FFF2-40B4-BE49-F238E27FC236}">
                <a16:creationId xmlns:a16="http://schemas.microsoft.com/office/drawing/2014/main" id="{0C937A25-DAA7-4478-ADF6-728F4D61897E}"/>
              </a:ext>
            </a:extLst>
          </p:cNvPr>
          <p:cNvSpPr>
            <a:spLocks noGrp="1"/>
          </p:cNvSpPr>
          <p:nvPr>
            <p:ph type="body" sz="quarter" idx="37" hasCustomPrompt="1"/>
          </p:nvPr>
        </p:nvSpPr>
        <p:spPr>
          <a:xfrm>
            <a:off x="3676023" y="548012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da-DK" noProof="0"/>
              <a:t>Tilføj navn</a:t>
            </a:r>
          </a:p>
        </p:txBody>
      </p:sp>
      <p:sp>
        <p:nvSpPr>
          <p:cNvPr id="67" name="Pladsholder til tekst 10">
            <a:extLst>
              <a:ext uri="{FF2B5EF4-FFF2-40B4-BE49-F238E27FC236}">
                <a16:creationId xmlns:a16="http://schemas.microsoft.com/office/drawing/2014/main" id="{8AB48703-9A4A-440C-9049-7FE889764E5D}"/>
              </a:ext>
            </a:extLst>
          </p:cNvPr>
          <p:cNvSpPr>
            <a:spLocks noGrp="1"/>
          </p:cNvSpPr>
          <p:nvPr>
            <p:ph type="body" sz="quarter" idx="38" hasCustomPrompt="1"/>
          </p:nvPr>
        </p:nvSpPr>
        <p:spPr>
          <a:xfrm>
            <a:off x="3676023" y="576371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da-DK" noProof="0"/>
              <a:t>Tilføj titel</a:t>
            </a:r>
          </a:p>
        </p:txBody>
      </p:sp>
      <p:sp>
        <p:nvSpPr>
          <p:cNvPr id="68" name="Pladsholder til billede 9">
            <a:extLst>
              <a:ext uri="{FF2B5EF4-FFF2-40B4-BE49-F238E27FC236}">
                <a16:creationId xmlns:a16="http://schemas.microsoft.com/office/drawing/2014/main" id="{5D9D5119-D677-47FD-AEEB-49FE4DDEF6B0}"/>
              </a:ext>
            </a:extLst>
          </p:cNvPr>
          <p:cNvSpPr>
            <a:spLocks noGrp="1"/>
          </p:cNvSpPr>
          <p:nvPr>
            <p:ph type="pic" sz="quarter" idx="39" hasCustomPrompt="1"/>
          </p:nvPr>
        </p:nvSpPr>
        <p:spPr>
          <a:xfrm>
            <a:off x="6859928" y="4129478"/>
            <a:ext cx="1243292" cy="1144666"/>
          </a:xfrm>
          <a:prstGeom prst="rect">
            <a:avLst/>
          </a:prstGeom>
        </p:spPr>
        <p:txBody>
          <a:bodyPr rtlCol="0"/>
          <a:lstStyle>
            <a:lvl1pPr marL="0" indent="0" algn="ctr">
              <a:buNone/>
              <a:defRPr/>
            </a:lvl1pPr>
          </a:lstStyle>
          <a:p>
            <a:pPr rtl="0"/>
            <a:r>
              <a:rPr lang="da-DK" noProof="0"/>
              <a:t>Klik for at tilføje et foto</a:t>
            </a:r>
          </a:p>
        </p:txBody>
      </p:sp>
      <p:sp>
        <p:nvSpPr>
          <p:cNvPr id="69" name="Rektangel 68">
            <a:extLst>
              <a:ext uri="{FF2B5EF4-FFF2-40B4-BE49-F238E27FC236}">
                <a16:creationId xmlns:a16="http://schemas.microsoft.com/office/drawing/2014/main" id="{0AF0F623-CF57-4D6B-87F3-FD410516E16D}"/>
              </a:ext>
              <a:ext uri="{C183D7F6-B498-43B3-948B-1728B52AA6E4}">
                <adec:decorative xmlns:adec="http://schemas.microsoft.com/office/drawing/2017/decorative" val="1"/>
              </a:ext>
            </a:extLst>
          </p:cNvPr>
          <p:cNvSpPr/>
          <p:nvPr userDrawn="1"/>
        </p:nvSpPr>
        <p:spPr>
          <a:xfrm>
            <a:off x="6745055" y="3986584"/>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70" name="Pladsholder til tekst 10">
            <a:extLst>
              <a:ext uri="{FF2B5EF4-FFF2-40B4-BE49-F238E27FC236}">
                <a16:creationId xmlns:a16="http://schemas.microsoft.com/office/drawing/2014/main" id="{3BE3B8C3-ECB9-46D2-B11F-A55699097486}"/>
              </a:ext>
            </a:extLst>
          </p:cNvPr>
          <p:cNvSpPr>
            <a:spLocks noGrp="1"/>
          </p:cNvSpPr>
          <p:nvPr>
            <p:ph type="body" sz="quarter" idx="40" hasCustomPrompt="1"/>
          </p:nvPr>
        </p:nvSpPr>
        <p:spPr>
          <a:xfrm>
            <a:off x="6323972" y="5480127"/>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da-DK" noProof="0"/>
              <a:t>Tilføj navn</a:t>
            </a:r>
          </a:p>
        </p:txBody>
      </p:sp>
      <p:sp>
        <p:nvSpPr>
          <p:cNvPr id="71" name="Pladsholder til tekst 10">
            <a:extLst>
              <a:ext uri="{FF2B5EF4-FFF2-40B4-BE49-F238E27FC236}">
                <a16:creationId xmlns:a16="http://schemas.microsoft.com/office/drawing/2014/main" id="{FB1EE68D-97FA-4EA4-B792-5AC6C49F9021}"/>
              </a:ext>
            </a:extLst>
          </p:cNvPr>
          <p:cNvSpPr>
            <a:spLocks noGrp="1"/>
          </p:cNvSpPr>
          <p:nvPr>
            <p:ph type="body" sz="quarter" idx="41" hasCustomPrompt="1"/>
          </p:nvPr>
        </p:nvSpPr>
        <p:spPr>
          <a:xfrm>
            <a:off x="6323972" y="5763717"/>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da-DK" noProof="0"/>
              <a:t>Tilføj titel</a:t>
            </a:r>
          </a:p>
        </p:txBody>
      </p:sp>
      <p:sp>
        <p:nvSpPr>
          <p:cNvPr id="72" name="Pladsholder til billede 9">
            <a:extLst>
              <a:ext uri="{FF2B5EF4-FFF2-40B4-BE49-F238E27FC236}">
                <a16:creationId xmlns:a16="http://schemas.microsoft.com/office/drawing/2014/main" id="{7E98343B-32E9-4538-991A-B5EACD651D41}"/>
              </a:ext>
            </a:extLst>
          </p:cNvPr>
          <p:cNvSpPr>
            <a:spLocks noGrp="1"/>
          </p:cNvSpPr>
          <p:nvPr>
            <p:ph type="pic" sz="quarter" idx="42" hasCustomPrompt="1"/>
          </p:nvPr>
        </p:nvSpPr>
        <p:spPr>
          <a:xfrm>
            <a:off x="9507876" y="4125872"/>
            <a:ext cx="1243292" cy="1144666"/>
          </a:xfrm>
          <a:prstGeom prst="rect">
            <a:avLst/>
          </a:prstGeom>
        </p:spPr>
        <p:txBody>
          <a:bodyPr rtlCol="0"/>
          <a:lstStyle>
            <a:lvl1pPr marL="0" indent="0" algn="ctr">
              <a:buNone/>
              <a:defRPr/>
            </a:lvl1pPr>
          </a:lstStyle>
          <a:p>
            <a:pPr rtl="0"/>
            <a:r>
              <a:rPr lang="da-DK" noProof="0"/>
              <a:t>Klik for at tilføje et foto</a:t>
            </a:r>
          </a:p>
        </p:txBody>
      </p:sp>
      <p:sp>
        <p:nvSpPr>
          <p:cNvPr id="73" name="Rektangel 72">
            <a:extLst>
              <a:ext uri="{FF2B5EF4-FFF2-40B4-BE49-F238E27FC236}">
                <a16:creationId xmlns:a16="http://schemas.microsoft.com/office/drawing/2014/main" id="{823CC91A-02A3-4B96-BCEE-76C1D25CCDC3}"/>
              </a:ext>
              <a:ext uri="{C183D7F6-B498-43B3-948B-1728B52AA6E4}">
                <adec:decorative xmlns:adec="http://schemas.microsoft.com/office/drawing/2017/decorative" val="1"/>
              </a:ext>
            </a:extLst>
          </p:cNvPr>
          <p:cNvSpPr/>
          <p:nvPr userDrawn="1"/>
        </p:nvSpPr>
        <p:spPr>
          <a:xfrm>
            <a:off x="9393003" y="3982978"/>
            <a:ext cx="1473039" cy="1430455"/>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74" name="Pladsholder til tekst 10">
            <a:extLst>
              <a:ext uri="{FF2B5EF4-FFF2-40B4-BE49-F238E27FC236}">
                <a16:creationId xmlns:a16="http://schemas.microsoft.com/office/drawing/2014/main" id="{DBE2EAAB-674D-41E1-92E6-A7459FEFDAEC}"/>
              </a:ext>
            </a:extLst>
          </p:cNvPr>
          <p:cNvSpPr>
            <a:spLocks noGrp="1"/>
          </p:cNvSpPr>
          <p:nvPr>
            <p:ph type="body" sz="quarter" idx="43" hasCustomPrompt="1"/>
          </p:nvPr>
        </p:nvSpPr>
        <p:spPr>
          <a:xfrm>
            <a:off x="8971920" y="5476521"/>
            <a:ext cx="2315205" cy="348421"/>
          </a:xfrm>
          <a:prstGeom prst="rect">
            <a:avLst/>
          </a:prstGeom>
        </p:spPr>
        <p:txBody>
          <a:bodyPr rtlCol="0" anchor="b"/>
          <a:lstStyle>
            <a:lvl1pPr marL="0" indent="0" algn="ctr">
              <a:buNone/>
              <a:defRPr sz="1600" cap="all" spc="100" baseline="0">
                <a:solidFill>
                  <a:schemeClr val="accent4">
                    <a:lumMod val="50000"/>
                  </a:schemeClr>
                </a:solidFill>
                <a:latin typeface="+mj-lt"/>
              </a:defRPr>
            </a:lvl1pPr>
          </a:lstStyle>
          <a:p>
            <a:pPr lvl="0" rtl="0"/>
            <a:r>
              <a:rPr lang="da-DK" noProof="0"/>
              <a:t>Tilføj navn</a:t>
            </a:r>
          </a:p>
        </p:txBody>
      </p:sp>
      <p:sp>
        <p:nvSpPr>
          <p:cNvPr id="75" name="Pladsholder til tekst 10">
            <a:extLst>
              <a:ext uri="{FF2B5EF4-FFF2-40B4-BE49-F238E27FC236}">
                <a16:creationId xmlns:a16="http://schemas.microsoft.com/office/drawing/2014/main" id="{C60D862C-3474-4A4A-8557-AD2C7917BFE2}"/>
              </a:ext>
            </a:extLst>
          </p:cNvPr>
          <p:cNvSpPr>
            <a:spLocks noGrp="1"/>
          </p:cNvSpPr>
          <p:nvPr>
            <p:ph type="body" sz="quarter" idx="44" hasCustomPrompt="1"/>
          </p:nvPr>
        </p:nvSpPr>
        <p:spPr>
          <a:xfrm>
            <a:off x="8971920" y="5760111"/>
            <a:ext cx="2315205" cy="287066"/>
          </a:xfrm>
          <a:prstGeom prst="rect">
            <a:avLst/>
          </a:prstGeom>
        </p:spPr>
        <p:txBody>
          <a:bodyPr rtlCol="0" anchor="t"/>
          <a:lstStyle>
            <a:lvl1pPr marL="0" indent="0" algn="ctr">
              <a:buNone/>
              <a:defRPr sz="1200" cap="none" spc="100" baseline="0">
                <a:solidFill>
                  <a:schemeClr val="tx1"/>
                </a:solidFill>
                <a:latin typeface="+mn-lt"/>
              </a:defRPr>
            </a:lvl1pPr>
          </a:lstStyle>
          <a:p>
            <a:pPr lvl="0" rtl="0"/>
            <a:r>
              <a:rPr lang="da-DK" noProof="0"/>
              <a:t>Tilføj titel</a:t>
            </a:r>
          </a:p>
        </p:txBody>
      </p:sp>
      <p:sp>
        <p:nvSpPr>
          <p:cNvPr id="3" name="Pladsholder til dato 2">
            <a:extLst>
              <a:ext uri="{FF2B5EF4-FFF2-40B4-BE49-F238E27FC236}">
                <a16:creationId xmlns:a16="http://schemas.microsoft.com/office/drawing/2014/main" id="{63508728-25CF-4DB1-9A83-FAFA5ABEC903}"/>
              </a:ext>
            </a:extLst>
          </p:cNvPr>
          <p:cNvSpPr>
            <a:spLocks noGrp="1"/>
          </p:cNvSpPr>
          <p:nvPr>
            <p:ph type="dt" sz="half" idx="10"/>
          </p:nvPr>
        </p:nvSpPr>
        <p:spPr>
          <a:xfrm>
            <a:off x="838200" y="6356350"/>
            <a:ext cx="2743200" cy="365125"/>
          </a:xfrm>
          <a:prstGeom prst="rect">
            <a:avLst/>
          </a:prstGeom>
        </p:spPr>
        <p:txBody>
          <a:bodyPr rtlCol="0"/>
          <a:lstStyle/>
          <a:p>
            <a:pPr rtl="0"/>
            <a:r>
              <a:rPr lang="da-DK" noProof="0"/>
              <a:t>20XX</a:t>
            </a:r>
          </a:p>
        </p:txBody>
      </p:sp>
      <p:sp>
        <p:nvSpPr>
          <p:cNvPr id="4" name="Pladsholder til sidefod 3">
            <a:extLst>
              <a:ext uri="{FF2B5EF4-FFF2-40B4-BE49-F238E27FC236}">
                <a16:creationId xmlns:a16="http://schemas.microsoft.com/office/drawing/2014/main" id="{99D454F9-A55F-44A0-9695-FC40C6684C20}"/>
              </a:ext>
            </a:extLst>
          </p:cNvPr>
          <p:cNvSpPr>
            <a:spLocks noGrp="1"/>
          </p:cNvSpPr>
          <p:nvPr>
            <p:ph type="ftr" sz="quarter" idx="11"/>
          </p:nvPr>
        </p:nvSpPr>
        <p:spPr>
          <a:xfrm>
            <a:off x="4038600" y="6356350"/>
            <a:ext cx="4114800" cy="365125"/>
          </a:xfrm>
          <a:prstGeom prst="rect">
            <a:avLst/>
          </a:prstGeom>
        </p:spPr>
        <p:txBody>
          <a:bodyPr rtlCol="0"/>
          <a:lstStyle/>
          <a:p>
            <a:pPr rtl="0"/>
            <a:r>
              <a:rPr lang="da-DK" noProof="0"/>
              <a:t>Forretningspræsentation</a:t>
            </a:r>
          </a:p>
        </p:txBody>
      </p:sp>
      <p:sp>
        <p:nvSpPr>
          <p:cNvPr id="5" name="Pladsholder til slidenummer 4">
            <a:extLst>
              <a:ext uri="{FF2B5EF4-FFF2-40B4-BE49-F238E27FC236}">
                <a16:creationId xmlns:a16="http://schemas.microsoft.com/office/drawing/2014/main" id="{0A38C64F-7F14-454A-B830-80CCE5B1D7B9}"/>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da-DK" noProof="0" smtClean="0"/>
              <a:pPr rtl="0"/>
              <a:t>‹nr.›</a:t>
            </a:fld>
            <a:endParaRPr lang="da-DK" noProof="0"/>
          </a:p>
        </p:txBody>
      </p:sp>
    </p:spTree>
    <p:extLst>
      <p:ext uri="{BB962C8B-B14F-4D97-AF65-F5344CB8AC3E}">
        <p14:creationId xmlns:p14="http://schemas.microsoft.com/office/powerpoint/2010/main" val="3937777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ansiering">
    <p:bg>
      <p:bgPr>
        <a:solidFill>
          <a:schemeClr val="bg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4C64230-8BD4-4150-967D-421B6FE432E3}"/>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3" name="Titel 2">
            <a:extLst>
              <a:ext uri="{FF2B5EF4-FFF2-40B4-BE49-F238E27FC236}">
                <a16:creationId xmlns:a16="http://schemas.microsoft.com/office/drawing/2014/main" id="{BBA8AE08-0788-4D8A-8C9D-7E5AAA112A39}"/>
              </a:ext>
            </a:extLst>
          </p:cNvPr>
          <p:cNvSpPr>
            <a:spLocks noGrp="1"/>
          </p:cNvSpPr>
          <p:nvPr>
            <p:ph type="title" hasCustomPrompt="1"/>
          </p:nvPr>
        </p:nvSpPr>
        <p:spPr>
          <a:xfrm>
            <a:off x="4038600" y="615940"/>
            <a:ext cx="4137262" cy="938778"/>
          </a:xfrm>
          <a:prstGeom prst="rect">
            <a:avLst/>
          </a:prstGeom>
        </p:spPr>
        <p:txBody>
          <a:bodyPr rtlCol="0" anchor="ctr"/>
          <a:lstStyle>
            <a:lvl1pPr algn="ctr">
              <a:defRPr lang="en-US" sz="2400" cap="all" spc="100" baseline="0">
                <a:solidFill>
                  <a:schemeClr val="tx2">
                    <a:lumMod val="75000"/>
                  </a:schemeClr>
                </a:solidFill>
              </a:defRPr>
            </a:lvl1pPr>
          </a:lstStyle>
          <a:p>
            <a:pPr rtl="0"/>
            <a:r>
              <a:rPr lang="da-DK" noProof="0"/>
              <a:t>Klik for at tilføje titel</a:t>
            </a:r>
          </a:p>
        </p:txBody>
      </p:sp>
      <p:sp>
        <p:nvSpPr>
          <p:cNvPr id="18" name="Pladsholder til tekst 10">
            <a:extLst>
              <a:ext uri="{FF2B5EF4-FFF2-40B4-BE49-F238E27FC236}">
                <a16:creationId xmlns:a16="http://schemas.microsoft.com/office/drawing/2014/main" id="{8A119E1C-2243-42E2-8A58-CC171131D195}"/>
              </a:ext>
            </a:extLst>
          </p:cNvPr>
          <p:cNvSpPr>
            <a:spLocks noGrp="1"/>
          </p:cNvSpPr>
          <p:nvPr>
            <p:ph type="body" sz="quarter" idx="21" hasCustomPrompt="1"/>
          </p:nvPr>
        </p:nvSpPr>
        <p:spPr>
          <a:xfrm>
            <a:off x="1101170" y="3079567"/>
            <a:ext cx="1200150"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da-DK" noProof="0"/>
              <a:t>tilføj</a:t>
            </a:r>
          </a:p>
        </p:txBody>
      </p:sp>
      <p:sp>
        <p:nvSpPr>
          <p:cNvPr id="59" name="Pladsholder til tekst 10">
            <a:extLst>
              <a:ext uri="{FF2B5EF4-FFF2-40B4-BE49-F238E27FC236}">
                <a16:creationId xmlns:a16="http://schemas.microsoft.com/office/drawing/2014/main" id="{337797F5-74CE-492B-806B-221CAF3535C7}"/>
              </a:ext>
            </a:extLst>
          </p:cNvPr>
          <p:cNvSpPr>
            <a:spLocks noGrp="1"/>
          </p:cNvSpPr>
          <p:nvPr>
            <p:ph type="body" sz="quarter" idx="27" hasCustomPrompt="1"/>
          </p:nvPr>
        </p:nvSpPr>
        <p:spPr>
          <a:xfrm>
            <a:off x="4010890" y="3079567"/>
            <a:ext cx="1223858"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da-DK" noProof="0"/>
              <a:t>tilføj</a:t>
            </a:r>
          </a:p>
        </p:txBody>
      </p:sp>
      <p:sp>
        <p:nvSpPr>
          <p:cNvPr id="60" name="Pladsholder til tekst 10">
            <a:extLst>
              <a:ext uri="{FF2B5EF4-FFF2-40B4-BE49-F238E27FC236}">
                <a16:creationId xmlns:a16="http://schemas.microsoft.com/office/drawing/2014/main" id="{2431D1A0-10D1-4D2E-AC6F-F8C9E6A22601}"/>
              </a:ext>
            </a:extLst>
          </p:cNvPr>
          <p:cNvSpPr>
            <a:spLocks noGrp="1"/>
          </p:cNvSpPr>
          <p:nvPr>
            <p:ph type="body" sz="quarter" idx="28" hasCustomPrompt="1"/>
          </p:nvPr>
        </p:nvSpPr>
        <p:spPr>
          <a:xfrm>
            <a:off x="6988252" y="3079567"/>
            <a:ext cx="1187610"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da-DK" noProof="0"/>
              <a:t>tilføj</a:t>
            </a:r>
          </a:p>
        </p:txBody>
      </p:sp>
      <p:sp>
        <p:nvSpPr>
          <p:cNvPr id="61" name="Pladsholder til tekst 10">
            <a:extLst>
              <a:ext uri="{FF2B5EF4-FFF2-40B4-BE49-F238E27FC236}">
                <a16:creationId xmlns:a16="http://schemas.microsoft.com/office/drawing/2014/main" id="{4028BD6A-568F-4A16-AE86-5D88861C3BB5}"/>
              </a:ext>
            </a:extLst>
          </p:cNvPr>
          <p:cNvSpPr>
            <a:spLocks noGrp="1"/>
          </p:cNvSpPr>
          <p:nvPr>
            <p:ph type="body" sz="quarter" idx="29" hasCustomPrompt="1"/>
          </p:nvPr>
        </p:nvSpPr>
        <p:spPr>
          <a:xfrm>
            <a:off x="9879382" y="3079567"/>
            <a:ext cx="1211785" cy="1151632"/>
          </a:xfrm>
          <a:prstGeom prst="rect">
            <a:avLst/>
          </a:prstGeom>
        </p:spPr>
        <p:txBody>
          <a:bodyPr rtlCol="0" anchor="ctr"/>
          <a:lstStyle>
            <a:lvl1pPr marL="0" indent="0" algn="ctr">
              <a:lnSpc>
                <a:spcPct val="70000"/>
              </a:lnSpc>
              <a:spcBef>
                <a:spcPts val="0"/>
              </a:spcBef>
              <a:spcAft>
                <a:spcPts val="0"/>
              </a:spcAft>
              <a:buNone/>
              <a:defRPr sz="3200" cap="all" spc="400" baseline="0">
                <a:solidFill>
                  <a:schemeClr val="tx2"/>
                </a:solidFill>
                <a:latin typeface="+mj-lt"/>
              </a:defRPr>
            </a:lvl1pPr>
          </a:lstStyle>
          <a:p>
            <a:pPr lvl="0" rtl="0"/>
            <a:r>
              <a:rPr lang="da-DK" noProof="0"/>
              <a:t>tilføj</a:t>
            </a:r>
          </a:p>
        </p:txBody>
      </p:sp>
      <p:sp>
        <p:nvSpPr>
          <p:cNvPr id="52" name="Pladsholder til tekst 10">
            <a:extLst>
              <a:ext uri="{FF2B5EF4-FFF2-40B4-BE49-F238E27FC236}">
                <a16:creationId xmlns:a16="http://schemas.microsoft.com/office/drawing/2014/main" id="{2E935678-32B2-4589-933F-F74B3E68FFA6}"/>
              </a:ext>
            </a:extLst>
          </p:cNvPr>
          <p:cNvSpPr>
            <a:spLocks noGrp="1"/>
          </p:cNvSpPr>
          <p:nvPr>
            <p:ph type="body" sz="quarter" idx="16" hasCustomPrompt="1"/>
          </p:nvPr>
        </p:nvSpPr>
        <p:spPr>
          <a:xfrm>
            <a:off x="510458"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da-DK" noProof="0"/>
              <a:t>Klik for at tilføje undertitel</a:t>
            </a:r>
          </a:p>
        </p:txBody>
      </p:sp>
      <p:sp>
        <p:nvSpPr>
          <p:cNvPr id="51" name="Pladsholder til tekst 10">
            <a:extLst>
              <a:ext uri="{FF2B5EF4-FFF2-40B4-BE49-F238E27FC236}">
                <a16:creationId xmlns:a16="http://schemas.microsoft.com/office/drawing/2014/main" id="{B3C5A73C-51DD-4781-943C-235704BBF6B5}"/>
              </a:ext>
            </a:extLst>
          </p:cNvPr>
          <p:cNvSpPr>
            <a:spLocks noGrp="1"/>
          </p:cNvSpPr>
          <p:nvPr>
            <p:ph type="body" sz="quarter" idx="26" hasCustomPrompt="1"/>
          </p:nvPr>
        </p:nvSpPr>
        <p:spPr>
          <a:xfrm>
            <a:off x="510458" y="5156838"/>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da-DK" noProof="0"/>
              <a:t>Klik for at tilføje tekst</a:t>
            </a:r>
          </a:p>
        </p:txBody>
      </p:sp>
      <p:sp>
        <p:nvSpPr>
          <p:cNvPr id="78" name="Pladsholder til tekst 10">
            <a:extLst>
              <a:ext uri="{FF2B5EF4-FFF2-40B4-BE49-F238E27FC236}">
                <a16:creationId xmlns:a16="http://schemas.microsoft.com/office/drawing/2014/main" id="{AD95FB24-5DA0-4000-B023-A00C32D53F08}"/>
              </a:ext>
            </a:extLst>
          </p:cNvPr>
          <p:cNvSpPr>
            <a:spLocks noGrp="1"/>
          </p:cNvSpPr>
          <p:nvPr>
            <p:ph type="body" sz="quarter" idx="31" hasCustomPrompt="1"/>
          </p:nvPr>
        </p:nvSpPr>
        <p:spPr>
          <a:xfrm>
            <a:off x="3432032"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da-DK" noProof="0"/>
              <a:t>Klik for at tilføje undertitel</a:t>
            </a:r>
          </a:p>
        </p:txBody>
      </p:sp>
      <p:sp>
        <p:nvSpPr>
          <p:cNvPr id="77" name="Pladsholder til tekst 10">
            <a:extLst>
              <a:ext uri="{FF2B5EF4-FFF2-40B4-BE49-F238E27FC236}">
                <a16:creationId xmlns:a16="http://schemas.microsoft.com/office/drawing/2014/main" id="{7455F56A-A263-4D13-A484-2D15CD61D0FC}"/>
              </a:ext>
            </a:extLst>
          </p:cNvPr>
          <p:cNvSpPr>
            <a:spLocks noGrp="1"/>
          </p:cNvSpPr>
          <p:nvPr>
            <p:ph type="body" sz="quarter" idx="30" hasCustomPrompt="1"/>
          </p:nvPr>
        </p:nvSpPr>
        <p:spPr>
          <a:xfrm>
            <a:off x="3432032" y="5156837"/>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da-DK" noProof="0"/>
              <a:t>Klik for at tilføje tekst</a:t>
            </a:r>
          </a:p>
        </p:txBody>
      </p:sp>
      <p:sp>
        <p:nvSpPr>
          <p:cNvPr id="80" name="Pladsholder til tekst 10">
            <a:extLst>
              <a:ext uri="{FF2B5EF4-FFF2-40B4-BE49-F238E27FC236}">
                <a16:creationId xmlns:a16="http://schemas.microsoft.com/office/drawing/2014/main" id="{6C6ABB33-3D98-4D76-B96F-65F574936223}"/>
              </a:ext>
            </a:extLst>
          </p:cNvPr>
          <p:cNvSpPr>
            <a:spLocks noGrp="1"/>
          </p:cNvSpPr>
          <p:nvPr>
            <p:ph type="body" sz="quarter" idx="33" hasCustomPrompt="1"/>
          </p:nvPr>
        </p:nvSpPr>
        <p:spPr>
          <a:xfrm>
            <a:off x="6391270"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da-DK" noProof="0"/>
              <a:t>Klik for at tilføje undertitel</a:t>
            </a:r>
          </a:p>
        </p:txBody>
      </p:sp>
      <p:sp>
        <p:nvSpPr>
          <p:cNvPr id="79" name="Pladsholder til tekst 10">
            <a:extLst>
              <a:ext uri="{FF2B5EF4-FFF2-40B4-BE49-F238E27FC236}">
                <a16:creationId xmlns:a16="http://schemas.microsoft.com/office/drawing/2014/main" id="{8EA8275A-A17A-42ED-9DDC-5F06000BFBEF}"/>
              </a:ext>
            </a:extLst>
          </p:cNvPr>
          <p:cNvSpPr>
            <a:spLocks noGrp="1"/>
          </p:cNvSpPr>
          <p:nvPr>
            <p:ph type="body" sz="quarter" idx="32" hasCustomPrompt="1"/>
          </p:nvPr>
        </p:nvSpPr>
        <p:spPr>
          <a:xfrm>
            <a:off x="6391270" y="5157592"/>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da-DK" noProof="0"/>
              <a:t>Klik for at tilføje tekst</a:t>
            </a:r>
          </a:p>
        </p:txBody>
      </p:sp>
      <p:sp>
        <p:nvSpPr>
          <p:cNvPr id="82" name="Pladsholder til tekst 10">
            <a:extLst>
              <a:ext uri="{FF2B5EF4-FFF2-40B4-BE49-F238E27FC236}">
                <a16:creationId xmlns:a16="http://schemas.microsoft.com/office/drawing/2014/main" id="{4AEA6122-22B2-49EC-8451-E43D40F3236D}"/>
              </a:ext>
            </a:extLst>
          </p:cNvPr>
          <p:cNvSpPr>
            <a:spLocks noGrp="1"/>
          </p:cNvSpPr>
          <p:nvPr>
            <p:ph type="body" sz="quarter" idx="35" hasCustomPrompt="1"/>
          </p:nvPr>
        </p:nvSpPr>
        <p:spPr>
          <a:xfrm>
            <a:off x="9294487" y="4524194"/>
            <a:ext cx="2381574" cy="632643"/>
          </a:xfrm>
          <a:prstGeom prst="rect">
            <a:avLst/>
          </a:prstGeom>
        </p:spPr>
        <p:txBody>
          <a:bodyPr rtlCol="0" anchor="b"/>
          <a:lstStyle>
            <a:lvl1pPr marL="0" indent="0" algn="ctr">
              <a:buNone/>
              <a:defRPr sz="1800" cap="all" spc="100" baseline="0">
                <a:solidFill>
                  <a:schemeClr val="tx2"/>
                </a:solidFill>
                <a:latin typeface="+mj-lt"/>
              </a:defRPr>
            </a:lvl1pPr>
          </a:lstStyle>
          <a:p>
            <a:pPr lvl="0" rtl="0"/>
            <a:r>
              <a:rPr lang="da-DK" noProof="0"/>
              <a:t>Klik for at tilføje undertitel</a:t>
            </a:r>
          </a:p>
        </p:txBody>
      </p:sp>
      <p:sp>
        <p:nvSpPr>
          <p:cNvPr id="81" name="Pladsholder til tekst 10">
            <a:extLst>
              <a:ext uri="{FF2B5EF4-FFF2-40B4-BE49-F238E27FC236}">
                <a16:creationId xmlns:a16="http://schemas.microsoft.com/office/drawing/2014/main" id="{103D7EA4-00E4-43FA-8129-1CBE0C1291A0}"/>
              </a:ext>
            </a:extLst>
          </p:cNvPr>
          <p:cNvSpPr>
            <a:spLocks noGrp="1"/>
          </p:cNvSpPr>
          <p:nvPr>
            <p:ph type="body" sz="quarter" idx="34" hasCustomPrompt="1"/>
          </p:nvPr>
        </p:nvSpPr>
        <p:spPr>
          <a:xfrm>
            <a:off x="9294487" y="5166170"/>
            <a:ext cx="2381574" cy="905378"/>
          </a:xfrm>
          <a:prstGeom prst="rect">
            <a:avLst/>
          </a:prstGeom>
        </p:spPr>
        <p:txBody>
          <a:bodyPr rtlCol="0" anchor="t"/>
          <a:lstStyle>
            <a:lvl1pPr marL="0" indent="0" algn="ctr">
              <a:lnSpc>
                <a:spcPct val="100000"/>
              </a:lnSpc>
              <a:spcBef>
                <a:spcPts val="0"/>
              </a:spcBef>
              <a:buNone/>
              <a:defRPr sz="1400" cap="none" spc="100" baseline="0">
                <a:solidFill>
                  <a:schemeClr val="tx1"/>
                </a:solidFill>
                <a:latin typeface="+mn-lt"/>
              </a:defRPr>
            </a:lvl1pPr>
          </a:lstStyle>
          <a:p>
            <a:pPr lvl="0" rtl="0"/>
            <a:r>
              <a:rPr lang="da-DK" noProof="0"/>
              <a:t>Klik for at tilføje tekst</a:t>
            </a:r>
          </a:p>
        </p:txBody>
      </p:sp>
      <p:sp>
        <p:nvSpPr>
          <p:cNvPr id="68" name="Pladsholder til dato 2">
            <a:extLst>
              <a:ext uri="{FF2B5EF4-FFF2-40B4-BE49-F238E27FC236}">
                <a16:creationId xmlns:a16="http://schemas.microsoft.com/office/drawing/2014/main" id="{811592B2-2D21-495C-8C11-680EC81556F4}"/>
              </a:ext>
            </a:extLst>
          </p:cNvPr>
          <p:cNvSpPr>
            <a:spLocks noGrp="1"/>
          </p:cNvSpPr>
          <p:nvPr>
            <p:ph type="dt" sz="half" idx="10"/>
          </p:nvPr>
        </p:nvSpPr>
        <p:spPr>
          <a:xfrm>
            <a:off x="838200" y="6356350"/>
            <a:ext cx="2743200" cy="365125"/>
          </a:xfrm>
          <a:prstGeom prst="rect">
            <a:avLst/>
          </a:prstGeom>
        </p:spPr>
        <p:txBody>
          <a:bodyPr rtlCol="0"/>
          <a:lstStyle/>
          <a:p>
            <a:pPr rtl="0"/>
            <a:r>
              <a:rPr lang="da-DK" noProof="0"/>
              <a:t>20XX</a:t>
            </a:r>
          </a:p>
        </p:txBody>
      </p:sp>
      <p:sp>
        <p:nvSpPr>
          <p:cNvPr id="4" name="Pladsholder til sidefod 3">
            <a:extLst>
              <a:ext uri="{FF2B5EF4-FFF2-40B4-BE49-F238E27FC236}">
                <a16:creationId xmlns:a16="http://schemas.microsoft.com/office/drawing/2014/main" id="{BEFB73D1-17D7-400F-B750-F5EA2675DD25}"/>
              </a:ext>
            </a:extLst>
          </p:cNvPr>
          <p:cNvSpPr>
            <a:spLocks noGrp="1"/>
          </p:cNvSpPr>
          <p:nvPr>
            <p:ph type="ftr" sz="quarter" idx="11"/>
          </p:nvPr>
        </p:nvSpPr>
        <p:spPr>
          <a:xfrm>
            <a:off x="4038600" y="6356350"/>
            <a:ext cx="4114800" cy="365125"/>
          </a:xfrm>
          <a:prstGeom prst="rect">
            <a:avLst/>
          </a:prstGeom>
        </p:spPr>
        <p:txBody>
          <a:bodyPr rtlCol="0"/>
          <a:lstStyle/>
          <a:p>
            <a:pPr rtl="0"/>
            <a:r>
              <a:rPr lang="da-DK" noProof="0"/>
              <a:t>Forretningspræsentation</a:t>
            </a:r>
          </a:p>
        </p:txBody>
      </p:sp>
      <p:sp>
        <p:nvSpPr>
          <p:cNvPr id="5" name="Pladsholder til slidenummer 4">
            <a:extLst>
              <a:ext uri="{FF2B5EF4-FFF2-40B4-BE49-F238E27FC236}">
                <a16:creationId xmlns:a16="http://schemas.microsoft.com/office/drawing/2014/main" id="{DE30E81D-C76E-4DB7-9722-4BE8D7CF33E8}"/>
              </a:ext>
            </a:extLst>
          </p:cNvPr>
          <p:cNvSpPr>
            <a:spLocks noGrp="1"/>
          </p:cNvSpPr>
          <p:nvPr>
            <p:ph type="sldNum" sz="quarter" idx="12"/>
          </p:nvPr>
        </p:nvSpPr>
        <p:spPr>
          <a:xfrm>
            <a:off x="8610600" y="6356350"/>
            <a:ext cx="2743200" cy="365125"/>
          </a:xfrm>
          <a:prstGeom prst="rect">
            <a:avLst/>
          </a:prstGeom>
        </p:spPr>
        <p:txBody>
          <a:bodyPr rtlCol="0"/>
          <a:lstStyle/>
          <a:p>
            <a:pPr rtl="0"/>
            <a:fld id="{EA87306C-81BA-4795-A5CA-9392456A8C1E}" type="slidenum">
              <a:rPr lang="da-DK" noProof="0" smtClean="0"/>
              <a:pPr rtl="0"/>
              <a:t>‹nr.›</a:t>
            </a:fld>
            <a:endParaRPr lang="da-DK" noProof="0"/>
          </a:p>
        </p:txBody>
      </p:sp>
    </p:spTree>
    <p:extLst>
      <p:ext uri="{BB962C8B-B14F-4D97-AF65-F5344CB8AC3E}">
        <p14:creationId xmlns:p14="http://schemas.microsoft.com/office/powerpoint/2010/main" val="3370942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m os">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C1E109A-BBBE-498A-AC65-464AAF5710C4}"/>
              </a:ext>
            </a:extLst>
          </p:cNvPr>
          <p:cNvSpPr>
            <a:spLocks noGrp="1"/>
          </p:cNvSpPr>
          <p:nvPr>
            <p:ph type="title" hasCustomPrompt="1"/>
          </p:nvPr>
        </p:nvSpPr>
        <p:spPr>
          <a:xfrm>
            <a:off x="1526874" y="1329829"/>
            <a:ext cx="2043713" cy="640698"/>
          </a:xfrm>
          <a:prstGeom prst="rect">
            <a:avLst/>
          </a:prstGeom>
          <a:ln w="28575">
            <a:solidFill>
              <a:schemeClr val="accent2"/>
            </a:solidFill>
          </a:ln>
        </p:spPr>
        <p:txBody>
          <a:bodyPr rtlCol="0" anchor="ctr"/>
          <a:lstStyle>
            <a:lvl1pPr algn="ctr">
              <a:lnSpc>
                <a:spcPct val="100000"/>
              </a:lnSpc>
              <a:defRPr sz="2400" cap="all" spc="100" baseline="0">
                <a:solidFill>
                  <a:schemeClr val="accent2"/>
                </a:solidFill>
              </a:defRPr>
            </a:lvl1pPr>
          </a:lstStyle>
          <a:p>
            <a:pPr rtl="0"/>
            <a:r>
              <a:rPr lang="da-DK" noProof="0"/>
              <a:t>titel</a:t>
            </a:r>
          </a:p>
        </p:txBody>
      </p:sp>
      <p:sp>
        <p:nvSpPr>
          <p:cNvPr id="10" name="Pladsholder til tekst 10">
            <a:extLst>
              <a:ext uri="{FF2B5EF4-FFF2-40B4-BE49-F238E27FC236}">
                <a16:creationId xmlns:a16="http://schemas.microsoft.com/office/drawing/2014/main" id="{7408009F-7441-4960-8688-598E5537784A}"/>
              </a:ext>
            </a:extLst>
          </p:cNvPr>
          <p:cNvSpPr>
            <a:spLocks noGrp="1"/>
          </p:cNvSpPr>
          <p:nvPr>
            <p:ph type="body" sz="quarter" idx="12" hasCustomPrompt="1"/>
          </p:nvPr>
        </p:nvSpPr>
        <p:spPr>
          <a:xfrm>
            <a:off x="4412513" y="808353"/>
            <a:ext cx="6341212" cy="1682433"/>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da-DK" noProof="0"/>
              <a:t>Klik for at tilføje tekst</a:t>
            </a:r>
          </a:p>
        </p:txBody>
      </p:sp>
      <p:sp>
        <p:nvSpPr>
          <p:cNvPr id="8" name="Pladsholder til billede 7">
            <a:extLst>
              <a:ext uri="{FF2B5EF4-FFF2-40B4-BE49-F238E27FC236}">
                <a16:creationId xmlns:a16="http://schemas.microsoft.com/office/drawing/2014/main" id="{0721A019-F5C2-4A15-A6AE-C03209D1D7DB}"/>
              </a:ext>
            </a:extLst>
          </p:cNvPr>
          <p:cNvSpPr>
            <a:spLocks noGrp="1"/>
          </p:cNvSpPr>
          <p:nvPr>
            <p:ph type="pic" sz="quarter" idx="10" hasCustomPrompt="1"/>
          </p:nvPr>
        </p:nvSpPr>
        <p:spPr>
          <a:xfrm>
            <a:off x="0" y="3234519"/>
            <a:ext cx="12192000" cy="3623481"/>
          </a:xfrm>
          <a:prstGeom prst="rect">
            <a:avLst/>
          </a:prstGeom>
        </p:spPr>
        <p:txBody>
          <a:bodyPr rtlCol="0"/>
          <a:lstStyle>
            <a:lvl1pPr marL="0" indent="0" algn="ctr">
              <a:buNone/>
              <a:defRPr/>
            </a:lvl1pPr>
          </a:lstStyle>
          <a:p>
            <a:pPr rtl="0"/>
            <a:r>
              <a:rPr lang="da-DK" noProof="0"/>
              <a:t>Klik for at tilføje et foto</a:t>
            </a:r>
          </a:p>
        </p:txBody>
      </p:sp>
      <p:sp>
        <p:nvSpPr>
          <p:cNvPr id="11" name="Pladsholder til dato 3">
            <a:extLst>
              <a:ext uri="{FF2B5EF4-FFF2-40B4-BE49-F238E27FC236}">
                <a16:creationId xmlns:a16="http://schemas.microsoft.com/office/drawing/2014/main" id="{CFE1DF53-32D0-456E-8221-7FCD23325D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da-DK" noProof="0"/>
              <a:t>20XX</a:t>
            </a:r>
          </a:p>
        </p:txBody>
      </p:sp>
      <p:sp>
        <p:nvSpPr>
          <p:cNvPr id="12" name="Pladsholder til sidefod 4">
            <a:extLst>
              <a:ext uri="{FF2B5EF4-FFF2-40B4-BE49-F238E27FC236}">
                <a16:creationId xmlns:a16="http://schemas.microsoft.com/office/drawing/2014/main" id="{DC108F1B-58C5-43B6-8251-B1392CA9A8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pPr rtl="0"/>
            <a:r>
              <a:rPr lang="da-DK" noProof="0"/>
              <a:t>Forretningspræsentation</a:t>
            </a:r>
          </a:p>
        </p:txBody>
      </p:sp>
      <p:sp>
        <p:nvSpPr>
          <p:cNvPr id="13" name="Pladsholder til slidenummer 5">
            <a:extLst>
              <a:ext uri="{FF2B5EF4-FFF2-40B4-BE49-F238E27FC236}">
                <a16:creationId xmlns:a16="http://schemas.microsoft.com/office/drawing/2014/main" id="{C530B1E0-03D4-4E5B-A2A7-903B17B30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da-DK" noProof="0" smtClean="0"/>
              <a:pPr rtl="0"/>
              <a:t>‹nr.›</a:t>
            </a:fld>
            <a:endParaRPr lang="da-DK" noProof="0"/>
          </a:p>
        </p:txBody>
      </p:sp>
    </p:spTree>
    <p:extLst>
      <p:ext uri="{BB962C8B-B14F-4D97-AF65-F5344CB8AC3E}">
        <p14:creationId xmlns:p14="http://schemas.microsoft.com/office/powerpoint/2010/main" val="865875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versig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907C99-0702-4DEF-A72F-2451B3DC6D0C}"/>
              </a:ext>
            </a:extLst>
          </p:cNvPr>
          <p:cNvSpPr>
            <a:spLocks noGrp="1"/>
          </p:cNvSpPr>
          <p:nvPr>
            <p:ph type="title" hasCustomPrompt="1"/>
          </p:nvPr>
        </p:nvSpPr>
        <p:spPr>
          <a:xfrm>
            <a:off x="1186544" y="-1"/>
            <a:ext cx="3944790" cy="1845127"/>
          </a:xfrm>
          <a:prstGeom prst="rect">
            <a:avLst/>
          </a:prstGeom>
        </p:spPr>
        <p:txBody>
          <a:bodyPr rtlCol="0" anchor="ctr"/>
          <a:lstStyle>
            <a:lvl1pPr algn="r">
              <a:defRPr sz="2400" cap="all" spc="100" baseline="0">
                <a:solidFill>
                  <a:schemeClr val="accent2"/>
                </a:solidFill>
              </a:defRPr>
            </a:lvl1pPr>
          </a:lstStyle>
          <a:p>
            <a:pPr rtl="0"/>
            <a:r>
              <a:rPr lang="da-DK" noProof="0"/>
              <a:t>Klik for at tilføje titel</a:t>
            </a:r>
          </a:p>
        </p:txBody>
      </p:sp>
      <p:sp>
        <p:nvSpPr>
          <p:cNvPr id="6" name="Pladsholder til billede 7">
            <a:extLst>
              <a:ext uri="{FF2B5EF4-FFF2-40B4-BE49-F238E27FC236}">
                <a16:creationId xmlns:a16="http://schemas.microsoft.com/office/drawing/2014/main" id="{74497024-D7D5-447C-8133-660B1F47A190}"/>
              </a:ext>
            </a:extLst>
          </p:cNvPr>
          <p:cNvSpPr>
            <a:spLocks noGrp="1"/>
          </p:cNvSpPr>
          <p:nvPr>
            <p:ph type="pic" sz="quarter" idx="13" hasCustomPrompt="1"/>
          </p:nvPr>
        </p:nvSpPr>
        <p:spPr>
          <a:xfrm>
            <a:off x="0" y="1845128"/>
            <a:ext cx="12192000" cy="5012871"/>
          </a:xfrm>
          <a:prstGeom prst="rect">
            <a:avLst/>
          </a:prstGeom>
        </p:spPr>
        <p:txBody>
          <a:bodyPr rtlCol="0"/>
          <a:lstStyle>
            <a:lvl1pPr marL="0" indent="0" algn="l">
              <a:buNone/>
              <a:defRPr/>
            </a:lvl1pPr>
          </a:lstStyle>
          <a:p>
            <a:pPr rtl="0"/>
            <a:r>
              <a:rPr lang="da-DK" noProof="0"/>
              <a:t>Klik for at tilføje et foto</a:t>
            </a:r>
          </a:p>
        </p:txBody>
      </p:sp>
      <p:sp>
        <p:nvSpPr>
          <p:cNvPr id="3" name="Pladsholder til dato 2">
            <a:extLst>
              <a:ext uri="{FF2B5EF4-FFF2-40B4-BE49-F238E27FC236}">
                <a16:creationId xmlns:a16="http://schemas.microsoft.com/office/drawing/2014/main" id="{AAE88F42-9013-4CBC-BF65-3FE1470550BE}"/>
              </a:ext>
            </a:extLst>
          </p:cNvPr>
          <p:cNvSpPr>
            <a:spLocks noGrp="1"/>
          </p:cNvSpPr>
          <p:nvPr>
            <p:ph type="dt" sz="half" idx="10"/>
          </p:nvPr>
        </p:nvSpPr>
        <p:spPr>
          <a:xfrm>
            <a:off x="838200" y="6356350"/>
            <a:ext cx="27432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pPr rtl="0"/>
            <a:r>
              <a:rPr lang="da-DK" noProof="0"/>
              <a:t>20XX</a:t>
            </a:r>
          </a:p>
        </p:txBody>
      </p:sp>
      <p:sp>
        <p:nvSpPr>
          <p:cNvPr id="8" name="Pladsholder til tekst 10">
            <a:extLst>
              <a:ext uri="{FF2B5EF4-FFF2-40B4-BE49-F238E27FC236}">
                <a16:creationId xmlns:a16="http://schemas.microsoft.com/office/drawing/2014/main" id="{91F54EB4-06CA-459B-8F8C-86061BA6F1B2}"/>
              </a:ext>
            </a:extLst>
          </p:cNvPr>
          <p:cNvSpPr>
            <a:spLocks noGrp="1"/>
          </p:cNvSpPr>
          <p:nvPr>
            <p:ph type="body" sz="quarter" idx="16" hasCustomPrompt="1"/>
          </p:nvPr>
        </p:nvSpPr>
        <p:spPr>
          <a:xfrm>
            <a:off x="5627913" y="0"/>
            <a:ext cx="6564087" cy="3614737"/>
          </a:xfrm>
          <a:prstGeom prst="rect">
            <a:avLst/>
          </a:prstGeom>
          <a:solidFill>
            <a:schemeClr val="accent2">
              <a:alpha val="92000"/>
            </a:schemeClr>
          </a:solidFill>
        </p:spPr>
        <p:txBody>
          <a:bodyPr lIns="640080" tIns="731520" rIns="548640" rtlCol="0" anchor="t"/>
          <a:lstStyle>
            <a:lvl1pPr marL="0" indent="0" algn="l">
              <a:lnSpc>
                <a:spcPct val="125000"/>
              </a:lnSpc>
              <a:spcBef>
                <a:spcPts val="0"/>
              </a:spcBef>
              <a:buNone/>
              <a:defRPr sz="1600" cap="none" spc="100" baseline="0">
                <a:solidFill>
                  <a:schemeClr val="bg1"/>
                </a:solidFill>
                <a:latin typeface="+mn-lt"/>
              </a:defRPr>
            </a:lvl1pPr>
          </a:lstStyle>
          <a:p>
            <a:pPr lvl="0" rtl="0"/>
            <a:r>
              <a:rPr lang="da-DK" noProof="0"/>
              <a:t>Klik for at tilføje undertitel</a:t>
            </a:r>
          </a:p>
        </p:txBody>
      </p:sp>
      <p:sp>
        <p:nvSpPr>
          <p:cNvPr id="4" name="Pladsholder til sidefod 3">
            <a:extLst>
              <a:ext uri="{FF2B5EF4-FFF2-40B4-BE49-F238E27FC236}">
                <a16:creationId xmlns:a16="http://schemas.microsoft.com/office/drawing/2014/main" id="{9322B1A3-ADD1-4AAF-A733-AF9AEAB499A8}"/>
              </a:ext>
            </a:extLst>
          </p:cNvPr>
          <p:cNvSpPr>
            <a:spLocks noGrp="1"/>
          </p:cNvSpPr>
          <p:nvPr>
            <p:ph type="ftr" sz="quarter" idx="11"/>
          </p:nvPr>
        </p:nvSpPr>
        <p:spPr>
          <a:xfrm>
            <a:off x="4038600" y="6356350"/>
            <a:ext cx="41148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pPr rtl="0"/>
            <a:r>
              <a:rPr lang="da-DK" noProof="0"/>
              <a:t>Forretningspræsentation</a:t>
            </a:r>
          </a:p>
        </p:txBody>
      </p:sp>
      <p:sp>
        <p:nvSpPr>
          <p:cNvPr id="5" name="Pladsholder til slidenummer 4">
            <a:extLst>
              <a:ext uri="{FF2B5EF4-FFF2-40B4-BE49-F238E27FC236}">
                <a16:creationId xmlns:a16="http://schemas.microsoft.com/office/drawing/2014/main" id="{68AE2F48-AB83-42F0-93C2-9F943F0B00C0}"/>
              </a:ext>
            </a:extLst>
          </p:cNvPr>
          <p:cNvSpPr>
            <a:spLocks noGrp="1"/>
          </p:cNvSpPr>
          <p:nvPr>
            <p:ph type="sldNum" sz="quarter" idx="12"/>
          </p:nvPr>
        </p:nvSpPr>
        <p:spPr>
          <a:xfrm>
            <a:off x="8610600" y="6356350"/>
            <a:ext cx="2743200" cy="365125"/>
          </a:xfrm>
          <a:prstGeom prst="rect">
            <a:avLst/>
          </a:prstGeom>
        </p:spPr>
        <p:txBody>
          <a:bodyPr rtlCol="0"/>
          <a:lstStyle>
            <a:lvl1pPr>
              <a:defRPr>
                <a:solidFill>
                  <a:schemeClr val="bg1"/>
                </a:solidFill>
                <a:effectLst>
                  <a:outerShdw blurRad="38100" dist="38100" dir="2700000" algn="tl">
                    <a:srgbClr val="000000">
                      <a:alpha val="43137"/>
                    </a:srgbClr>
                  </a:outerShdw>
                </a:effectLst>
              </a:defRPr>
            </a:lvl1pPr>
          </a:lstStyle>
          <a:p>
            <a:pPr rtl="0"/>
            <a:fld id="{EA87306C-81BA-4795-A5CA-9392456A8C1E}" type="slidenum">
              <a:rPr lang="da-DK" noProof="0" smtClean="0"/>
              <a:pPr rtl="0"/>
              <a:t>‹nr.›</a:t>
            </a:fld>
            <a:endParaRPr lang="da-DK" noProof="0"/>
          </a:p>
        </p:txBody>
      </p:sp>
    </p:spTree>
    <p:extLst>
      <p:ext uri="{BB962C8B-B14F-4D97-AF65-F5344CB8AC3E}">
        <p14:creationId xmlns:p14="http://schemas.microsoft.com/office/powerpoint/2010/main" val="1770923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k">
    <p:spTree>
      <p:nvGrpSpPr>
        <p:cNvPr id="1" name=""/>
        <p:cNvGrpSpPr/>
        <p:nvPr/>
      </p:nvGrpSpPr>
      <p:grpSpPr>
        <a:xfrm>
          <a:off x="0" y="0"/>
          <a:ext cx="0" cy="0"/>
          <a:chOff x="0" y="0"/>
          <a:chExt cx="0" cy="0"/>
        </a:xfrm>
      </p:grpSpPr>
      <p:sp>
        <p:nvSpPr>
          <p:cNvPr id="9" name="Pladsholder til billede 8">
            <a:extLst>
              <a:ext uri="{FF2B5EF4-FFF2-40B4-BE49-F238E27FC236}">
                <a16:creationId xmlns:a16="http://schemas.microsoft.com/office/drawing/2014/main" id="{0ED8B338-CD86-47FF-A4B9-9EE6A11AFBFD}"/>
              </a:ext>
            </a:extLst>
          </p:cNvPr>
          <p:cNvSpPr>
            <a:spLocks noGrp="1"/>
          </p:cNvSpPr>
          <p:nvPr>
            <p:ph type="pic" sz="quarter" idx="15" hasCustomPrompt="1"/>
          </p:nvPr>
        </p:nvSpPr>
        <p:spPr>
          <a:xfrm>
            <a:off x="5511344" y="0"/>
            <a:ext cx="6680656" cy="6858000"/>
          </a:xfrm>
          <a:prstGeom prst="rect">
            <a:avLst/>
          </a:prstGeom>
        </p:spPr>
        <p:txBody>
          <a:bodyPr rtlCol="0"/>
          <a:lstStyle>
            <a:lvl1pPr marL="0" indent="0" algn="ctr">
              <a:buNone/>
              <a:defRPr/>
            </a:lvl1pPr>
          </a:lstStyle>
          <a:p>
            <a:pPr rtl="0"/>
            <a:r>
              <a:rPr lang="da-DK" noProof="0"/>
              <a:t>Klik for at tilføje et foto</a:t>
            </a:r>
          </a:p>
        </p:txBody>
      </p:sp>
      <p:sp>
        <p:nvSpPr>
          <p:cNvPr id="11" name="Rektangel 10">
            <a:extLst>
              <a:ext uri="{FF2B5EF4-FFF2-40B4-BE49-F238E27FC236}">
                <a16:creationId xmlns:a16="http://schemas.microsoft.com/office/drawing/2014/main" id="{FAF4E84F-A3BE-442F-B9F1-68AB2244AF96}"/>
              </a:ext>
              <a:ext uri="{C183D7F6-B498-43B3-948B-1728B52AA6E4}">
                <adec:decorative xmlns:adec="http://schemas.microsoft.com/office/drawing/2017/decorative" val="1"/>
              </a:ext>
            </a:extLst>
          </p:cNvPr>
          <p:cNvSpPr/>
          <p:nvPr userDrawn="1"/>
        </p:nvSpPr>
        <p:spPr>
          <a:xfrm>
            <a:off x="-20320" y="-7084"/>
            <a:ext cx="5511344"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2" name="Titel 1">
            <a:extLst>
              <a:ext uri="{FF2B5EF4-FFF2-40B4-BE49-F238E27FC236}">
                <a16:creationId xmlns:a16="http://schemas.microsoft.com/office/drawing/2014/main" id="{B39AED10-F37C-48B3-A407-EDC6878C712E}"/>
              </a:ext>
            </a:extLst>
          </p:cNvPr>
          <p:cNvSpPr>
            <a:spLocks noGrp="1"/>
          </p:cNvSpPr>
          <p:nvPr>
            <p:ph type="title" hasCustomPrompt="1"/>
          </p:nvPr>
        </p:nvSpPr>
        <p:spPr>
          <a:xfrm>
            <a:off x="1486566" y="3035081"/>
            <a:ext cx="2341256" cy="640698"/>
          </a:xfrm>
          <a:prstGeom prst="rect">
            <a:avLst/>
          </a:prstGeom>
          <a:ln w="28575">
            <a:solidFill>
              <a:schemeClr val="accent4">
                <a:lumMod val="50000"/>
              </a:schemeClr>
            </a:solidFill>
          </a:ln>
        </p:spPr>
        <p:txBody>
          <a:bodyPr rtlCol="0" anchor="ctr"/>
          <a:lstStyle>
            <a:lvl1pPr algn="ctr">
              <a:defRPr sz="2400" cap="all" spc="100" baseline="0">
                <a:solidFill>
                  <a:schemeClr val="accent4">
                    <a:lumMod val="50000"/>
                  </a:schemeClr>
                </a:solidFill>
              </a:defRPr>
            </a:lvl1pPr>
          </a:lstStyle>
          <a:p>
            <a:pPr rtl="0"/>
            <a:r>
              <a:rPr lang="da-DK" noProof="0"/>
              <a:t>Tilføj en titel</a:t>
            </a:r>
          </a:p>
        </p:txBody>
      </p:sp>
      <p:sp>
        <p:nvSpPr>
          <p:cNvPr id="7" name="Pladsholder til tekst 10">
            <a:extLst>
              <a:ext uri="{FF2B5EF4-FFF2-40B4-BE49-F238E27FC236}">
                <a16:creationId xmlns:a16="http://schemas.microsoft.com/office/drawing/2014/main" id="{F20D097E-45D7-422E-A8D1-635C7DE9A997}"/>
              </a:ext>
            </a:extLst>
          </p:cNvPr>
          <p:cNvSpPr>
            <a:spLocks noGrp="1"/>
          </p:cNvSpPr>
          <p:nvPr>
            <p:ph type="body" sz="quarter" idx="14" hasCustomPrompt="1"/>
          </p:nvPr>
        </p:nvSpPr>
        <p:spPr>
          <a:xfrm>
            <a:off x="1704805" y="3959761"/>
            <a:ext cx="2879477" cy="1790164"/>
          </a:xfrm>
          <a:prstGeom prst="rect">
            <a:avLst/>
          </a:prstGeom>
        </p:spPr>
        <p:txBody>
          <a:bodyPr rtlCol="0" anchor="t"/>
          <a:lstStyle>
            <a:lvl1pPr marL="0" indent="0" algn="l">
              <a:lnSpc>
                <a:spcPct val="80000"/>
              </a:lnSpc>
              <a:spcBef>
                <a:spcPts val="0"/>
              </a:spcBef>
              <a:buNone/>
              <a:defRPr sz="1600" cap="none" spc="100" baseline="0">
                <a:solidFill>
                  <a:schemeClr val="tx1"/>
                </a:solidFill>
                <a:latin typeface="+mn-lt"/>
              </a:defRPr>
            </a:lvl1pPr>
          </a:lstStyle>
          <a:p>
            <a:pPr lvl="0" rtl="0"/>
            <a:r>
              <a:rPr lang="da-DK" noProof="0"/>
              <a:t>Klik for at tilføje tekst</a:t>
            </a:r>
          </a:p>
        </p:txBody>
      </p:sp>
      <p:sp>
        <p:nvSpPr>
          <p:cNvPr id="15" name="Pladsholder til dato 2">
            <a:extLst>
              <a:ext uri="{FF2B5EF4-FFF2-40B4-BE49-F238E27FC236}">
                <a16:creationId xmlns:a16="http://schemas.microsoft.com/office/drawing/2014/main" id="{19507D12-915D-42C7-9250-F3912C1CAEBE}"/>
              </a:ext>
            </a:extLst>
          </p:cNvPr>
          <p:cNvSpPr>
            <a:spLocks noGrp="1"/>
          </p:cNvSpPr>
          <p:nvPr>
            <p:ph type="dt" sz="half" idx="10"/>
          </p:nvPr>
        </p:nvSpPr>
        <p:spPr>
          <a:xfrm>
            <a:off x="838200" y="6356350"/>
            <a:ext cx="2743200" cy="365125"/>
          </a:xfrm>
          <a:prstGeom prst="rect">
            <a:avLst/>
          </a:prstGeom>
        </p:spPr>
        <p:txBody>
          <a:bodyPr rtlCol="0"/>
          <a:lstStyle>
            <a:lvl1pPr>
              <a:defRPr/>
            </a:lvl1pPr>
          </a:lstStyle>
          <a:p>
            <a:pPr rtl="0"/>
            <a:r>
              <a:rPr lang="da-DK" noProof="0"/>
              <a:t>20XX</a:t>
            </a:r>
          </a:p>
        </p:txBody>
      </p:sp>
      <p:sp>
        <p:nvSpPr>
          <p:cNvPr id="12" name="Pladsholder til sidefod 4">
            <a:extLst>
              <a:ext uri="{FF2B5EF4-FFF2-40B4-BE49-F238E27FC236}">
                <a16:creationId xmlns:a16="http://schemas.microsoft.com/office/drawing/2014/main" id="{14520C17-104B-4F9D-B1D8-2FA4676B3C15}"/>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1"/>
                </a:solidFill>
                <a:effectLst>
                  <a:outerShdw blurRad="38100" dist="38100" dir="2700000" algn="tl">
                    <a:srgbClr val="000000">
                      <a:alpha val="43137"/>
                    </a:srgbClr>
                  </a:outerShdw>
                </a:effectLst>
                <a:latin typeface="+mj-lt"/>
              </a:defRPr>
            </a:lvl1pPr>
          </a:lstStyle>
          <a:p>
            <a:pPr rtl="0"/>
            <a:r>
              <a:rPr lang="da-DK" noProof="0"/>
              <a:t>Forretningspræsentation</a:t>
            </a:r>
          </a:p>
        </p:txBody>
      </p:sp>
      <p:sp>
        <p:nvSpPr>
          <p:cNvPr id="13" name="Pladsholder til slidenummer 5">
            <a:extLst>
              <a:ext uri="{FF2B5EF4-FFF2-40B4-BE49-F238E27FC236}">
                <a16:creationId xmlns:a16="http://schemas.microsoft.com/office/drawing/2014/main" id="{219F9CF7-C4CD-4EEB-A49F-1820A981A249}"/>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da-DK" noProof="0" smtClean="0"/>
              <a:pPr rtl="0"/>
              <a:t>‹nr.›</a:t>
            </a:fld>
            <a:endParaRPr lang="da-DK" noProof="0"/>
          </a:p>
        </p:txBody>
      </p:sp>
    </p:spTree>
    <p:extLst>
      <p:ext uri="{BB962C8B-B14F-4D97-AF65-F5344CB8AC3E}">
        <p14:creationId xmlns:p14="http://schemas.microsoft.com/office/powerpoint/2010/main" val="31372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B68673DD-33F2-0646-9E2A-D41C9D081CD7}"/>
              </a:ext>
            </a:extLst>
          </p:cNvPr>
          <p:cNvSpPr>
            <a:spLocks noGrp="1"/>
          </p:cNvSpPr>
          <p:nvPr>
            <p:ph type="dt" sz="half" idx="10"/>
          </p:nvPr>
        </p:nvSpPr>
        <p:spPr/>
        <p:txBody>
          <a:bodyPr/>
          <a:lstStyle>
            <a:lvl1pPr>
              <a:defRPr/>
            </a:lvl1pPr>
          </a:lstStyle>
          <a:p>
            <a:pPr>
              <a:defRPr/>
            </a:pPr>
            <a:fld id="{FCE59A75-66AA-4754-AFC3-3A74D311D685}" type="datetime1">
              <a:rPr lang="da-DK" smtClean="0"/>
              <a:t>10.10.2025</a:t>
            </a:fld>
            <a:endParaRPr lang="da-DK"/>
          </a:p>
        </p:txBody>
      </p:sp>
      <p:sp>
        <p:nvSpPr>
          <p:cNvPr id="3" name="Pladsholder til sidefod 2">
            <a:extLst>
              <a:ext uri="{FF2B5EF4-FFF2-40B4-BE49-F238E27FC236}">
                <a16:creationId xmlns:a16="http://schemas.microsoft.com/office/drawing/2014/main" id="{0519D216-4844-9546-AD57-8ED4819B8F45}"/>
              </a:ext>
            </a:extLst>
          </p:cNvPr>
          <p:cNvSpPr>
            <a:spLocks noGrp="1"/>
          </p:cNvSpPr>
          <p:nvPr>
            <p:ph type="ftr" sz="quarter" idx="11"/>
          </p:nvPr>
        </p:nvSpPr>
        <p:spPr>
          <a:xfrm>
            <a:off x="6961188" y="315913"/>
            <a:ext cx="4114800" cy="365125"/>
          </a:xfrm>
        </p:spPr>
        <p:txBody>
          <a:bodyPr anchor="t" anchorCtr="0"/>
          <a:lstStyle>
            <a:lvl1pPr>
              <a:defRPr/>
            </a:lvl1pPr>
          </a:lstStyle>
          <a:p>
            <a:pPr>
              <a:defRPr/>
            </a:pPr>
            <a:r>
              <a:rPr lang="da-DK"/>
              <a:t>introuddannelse</a:t>
            </a:r>
          </a:p>
        </p:txBody>
      </p:sp>
      <p:sp>
        <p:nvSpPr>
          <p:cNvPr id="4" name="Pladsholder til slidenummer 3">
            <a:extLst>
              <a:ext uri="{FF2B5EF4-FFF2-40B4-BE49-F238E27FC236}">
                <a16:creationId xmlns:a16="http://schemas.microsoft.com/office/drawing/2014/main" id="{E8140C38-5D34-EB4E-BFA2-FDA3F3E1D610}"/>
              </a:ext>
            </a:extLst>
          </p:cNvPr>
          <p:cNvSpPr>
            <a:spLocks noGrp="1"/>
          </p:cNvSpPr>
          <p:nvPr>
            <p:ph type="sldNum" sz="quarter" idx="12"/>
          </p:nvPr>
        </p:nvSpPr>
        <p:spPr>
          <a:xfrm>
            <a:off x="11036300" y="307975"/>
            <a:ext cx="554038" cy="365125"/>
          </a:xfrm>
        </p:spPr>
        <p:txBody>
          <a:bodyPr/>
          <a:lstStyle>
            <a:lvl1pPr>
              <a:defRPr/>
            </a:lvl1pPr>
          </a:lstStyle>
          <a:p>
            <a:pPr>
              <a:defRPr/>
            </a:pPr>
            <a:fld id="{04204C87-2194-944A-8A04-CBBB8AB081EA}" type="slidenum">
              <a:rPr lang="da-DK"/>
              <a:pPr>
                <a:defRPr/>
              </a:pPr>
              <a:t>‹nr.›</a:t>
            </a:fld>
            <a:endParaRPr lang="da-DK"/>
          </a:p>
        </p:txBody>
      </p:sp>
    </p:spTree>
    <p:extLst>
      <p:ext uri="{BB962C8B-B14F-4D97-AF65-F5344CB8AC3E}">
        <p14:creationId xmlns:p14="http://schemas.microsoft.com/office/powerpoint/2010/main" val="1050100869"/>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D9B68E78-E504-C14C-B330-FA99C5C1C214}"/>
              </a:ext>
            </a:extLst>
          </p:cNvPr>
          <p:cNvSpPr>
            <a:spLocks noGrp="1"/>
          </p:cNvSpPr>
          <p:nvPr>
            <p:ph type="dt" sz="half" idx="10"/>
          </p:nvPr>
        </p:nvSpPr>
        <p:spPr/>
        <p:txBody>
          <a:bodyPr/>
          <a:lstStyle>
            <a:lvl1pPr>
              <a:defRPr/>
            </a:lvl1pPr>
          </a:lstStyle>
          <a:p>
            <a:pPr>
              <a:defRPr/>
            </a:pPr>
            <a:fld id="{C3A29E2C-76ED-43B5-9E5C-48D3607CF9A5}" type="datetime1">
              <a:rPr lang="da-DK" smtClean="0"/>
              <a:t>10.10.2025</a:t>
            </a:fld>
            <a:endParaRPr lang="da-DK"/>
          </a:p>
        </p:txBody>
      </p:sp>
      <p:sp>
        <p:nvSpPr>
          <p:cNvPr id="4" name="Pladsholder til sidefod 3">
            <a:extLst>
              <a:ext uri="{FF2B5EF4-FFF2-40B4-BE49-F238E27FC236}">
                <a16:creationId xmlns:a16="http://schemas.microsoft.com/office/drawing/2014/main" id="{58610913-19BD-C74C-9652-95C01724A067}"/>
              </a:ext>
            </a:extLst>
          </p:cNvPr>
          <p:cNvSpPr>
            <a:spLocks noGrp="1"/>
          </p:cNvSpPr>
          <p:nvPr>
            <p:ph type="ftr" sz="quarter" idx="11"/>
          </p:nvPr>
        </p:nvSpPr>
        <p:spPr/>
        <p:txBody>
          <a:bodyPr anchor="t" anchorCtr="0"/>
          <a:lstStyle>
            <a:lvl1pPr>
              <a:defRPr/>
            </a:lvl1pPr>
          </a:lstStyle>
          <a:p>
            <a:pPr>
              <a:defRPr/>
            </a:pPr>
            <a:r>
              <a:rPr lang="da-DK"/>
              <a:t>introuddannelse</a:t>
            </a:r>
          </a:p>
        </p:txBody>
      </p:sp>
      <p:sp>
        <p:nvSpPr>
          <p:cNvPr id="5" name="Pladsholder til slidenummer 4">
            <a:extLst>
              <a:ext uri="{FF2B5EF4-FFF2-40B4-BE49-F238E27FC236}">
                <a16:creationId xmlns:a16="http://schemas.microsoft.com/office/drawing/2014/main" id="{61DC7925-341F-A14A-81E5-D92637960B2C}"/>
              </a:ext>
            </a:extLst>
          </p:cNvPr>
          <p:cNvSpPr>
            <a:spLocks noGrp="1"/>
          </p:cNvSpPr>
          <p:nvPr>
            <p:ph type="sldNum" sz="quarter" idx="12"/>
          </p:nvPr>
        </p:nvSpPr>
        <p:spPr>
          <a:xfrm>
            <a:off x="11077575" y="307975"/>
            <a:ext cx="552450" cy="365125"/>
          </a:xfrm>
        </p:spPr>
        <p:txBody>
          <a:bodyPr/>
          <a:lstStyle>
            <a:lvl1pPr>
              <a:defRPr/>
            </a:lvl1pPr>
          </a:lstStyle>
          <a:p>
            <a:pPr>
              <a:defRPr/>
            </a:pPr>
            <a:fld id="{B3F3489D-3D26-A345-B198-6D498B461C98}" type="slidenum">
              <a:rPr lang="da-DK"/>
              <a:pPr>
                <a:defRPr/>
              </a:pPr>
              <a:t>‹nr.›</a:t>
            </a:fld>
            <a:endParaRPr lang="da-DK"/>
          </a:p>
        </p:txBody>
      </p:sp>
    </p:spTree>
    <p:extLst>
      <p:ext uri="{BB962C8B-B14F-4D97-AF65-F5344CB8AC3E}">
        <p14:creationId xmlns:p14="http://schemas.microsoft.com/office/powerpoint/2010/main" val="3727648680"/>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titeltypografien i masteren</a:t>
            </a:r>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p:txBody>
      </p:sp>
      <p:sp>
        <p:nvSpPr>
          <p:cNvPr id="4" name="Pladsholder til dato 3">
            <a:extLst>
              <a:ext uri="{FF2B5EF4-FFF2-40B4-BE49-F238E27FC236}">
                <a16:creationId xmlns:a16="http://schemas.microsoft.com/office/drawing/2014/main" id="{B69FB971-3F8A-7441-8EEC-BFF6F0FDC674}"/>
              </a:ext>
            </a:extLst>
          </p:cNvPr>
          <p:cNvSpPr>
            <a:spLocks noGrp="1"/>
          </p:cNvSpPr>
          <p:nvPr>
            <p:ph type="dt" sz="half" idx="10"/>
          </p:nvPr>
        </p:nvSpPr>
        <p:spPr/>
        <p:txBody>
          <a:bodyPr/>
          <a:lstStyle>
            <a:lvl1pPr>
              <a:defRPr/>
            </a:lvl1pPr>
          </a:lstStyle>
          <a:p>
            <a:pPr>
              <a:defRPr/>
            </a:pPr>
            <a:fld id="{E2D97FB7-3F04-49DA-B19D-0BE490C5EBFE}" type="datetime1">
              <a:rPr lang="da-DK" smtClean="0"/>
              <a:t>10.10.2025</a:t>
            </a:fld>
            <a:endParaRPr lang="da-DK"/>
          </a:p>
        </p:txBody>
      </p:sp>
      <p:sp>
        <p:nvSpPr>
          <p:cNvPr id="5" name="Pladsholder til sidefod 4">
            <a:extLst>
              <a:ext uri="{FF2B5EF4-FFF2-40B4-BE49-F238E27FC236}">
                <a16:creationId xmlns:a16="http://schemas.microsoft.com/office/drawing/2014/main" id="{F64F60C6-C83C-9D4E-8B49-0621AF9ADC08}"/>
              </a:ext>
            </a:extLst>
          </p:cNvPr>
          <p:cNvSpPr>
            <a:spLocks noGrp="1"/>
          </p:cNvSpPr>
          <p:nvPr>
            <p:ph type="ftr" sz="quarter" idx="11"/>
          </p:nvPr>
        </p:nvSpPr>
        <p:spPr/>
        <p:txBody>
          <a:bodyPr/>
          <a:lstStyle>
            <a:lvl1pPr>
              <a:defRPr/>
            </a:lvl1pPr>
          </a:lstStyle>
          <a:p>
            <a:pPr>
              <a:defRPr/>
            </a:pPr>
            <a:r>
              <a:rPr lang="da-DK"/>
              <a:t>introuddannelse</a:t>
            </a:r>
          </a:p>
        </p:txBody>
      </p:sp>
      <p:sp>
        <p:nvSpPr>
          <p:cNvPr id="6" name="Pladsholder til slidenummer 5">
            <a:extLst>
              <a:ext uri="{FF2B5EF4-FFF2-40B4-BE49-F238E27FC236}">
                <a16:creationId xmlns:a16="http://schemas.microsoft.com/office/drawing/2014/main" id="{002D7BE8-ADF7-B54C-AAE0-E572BE564E2D}"/>
              </a:ext>
            </a:extLst>
          </p:cNvPr>
          <p:cNvSpPr>
            <a:spLocks noGrp="1"/>
          </p:cNvSpPr>
          <p:nvPr>
            <p:ph type="sldNum" sz="quarter" idx="12"/>
          </p:nvPr>
        </p:nvSpPr>
        <p:spPr/>
        <p:txBody>
          <a:bodyPr/>
          <a:lstStyle>
            <a:lvl1pPr>
              <a:defRPr/>
            </a:lvl1pPr>
          </a:lstStyle>
          <a:p>
            <a:pPr>
              <a:defRPr/>
            </a:pPr>
            <a:fld id="{83DCF782-8BB5-C241-AE23-1084F1C4B4CC}" type="slidenum">
              <a:rPr lang="da-DK"/>
              <a:pPr>
                <a:defRPr/>
              </a:pPr>
              <a:t>‹nr.›</a:t>
            </a:fld>
            <a:endParaRPr lang="da-DK"/>
          </a:p>
        </p:txBody>
      </p:sp>
    </p:spTree>
    <p:extLst>
      <p:ext uri="{BB962C8B-B14F-4D97-AF65-F5344CB8AC3E}">
        <p14:creationId xmlns:p14="http://schemas.microsoft.com/office/powerpoint/2010/main" val="264448608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DE3FCFFF-5934-4C8D-A4B0-6B19C662D8BA}"/>
              </a:ext>
              <a:ext uri="{C183D7F6-B498-43B3-948B-1728B52AA6E4}">
                <adec:decorative xmlns:adec="http://schemas.microsoft.com/office/drawing/2017/decorative" val="1"/>
              </a:ext>
            </a:extLst>
          </p:cNvPr>
          <p:cNvSpPr/>
          <p:nvPr userDrawn="1"/>
        </p:nvSpPr>
        <p:spPr>
          <a:xfrm>
            <a:off x="0" y="-13651"/>
            <a:ext cx="3701436" cy="6858000"/>
          </a:xfrm>
          <a:prstGeom prst="rect">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2" name="Titel 1">
            <a:extLst>
              <a:ext uri="{FF2B5EF4-FFF2-40B4-BE49-F238E27FC236}">
                <a16:creationId xmlns:a16="http://schemas.microsoft.com/office/drawing/2014/main" id="{C720FC4D-FDE2-42C3-B907-27B071B649CC}"/>
              </a:ext>
            </a:extLst>
          </p:cNvPr>
          <p:cNvSpPr>
            <a:spLocks noGrp="1"/>
          </p:cNvSpPr>
          <p:nvPr>
            <p:ph type="title" hasCustomPrompt="1"/>
          </p:nvPr>
        </p:nvSpPr>
        <p:spPr>
          <a:xfrm>
            <a:off x="914441" y="1332239"/>
            <a:ext cx="1871580" cy="640698"/>
          </a:xfrm>
          <a:prstGeom prst="rect">
            <a:avLst/>
          </a:prstGeom>
          <a:ln w="28575">
            <a:solidFill>
              <a:schemeClr val="accent2"/>
            </a:solidFill>
          </a:ln>
        </p:spPr>
        <p:txBody>
          <a:bodyPr rtlCol="0" anchor="ctr"/>
          <a:lstStyle>
            <a:lvl1pPr algn="ctr">
              <a:defRPr sz="2400" cap="all" spc="100" baseline="0">
                <a:solidFill>
                  <a:schemeClr val="accent2"/>
                </a:solidFill>
              </a:defRPr>
            </a:lvl1pPr>
          </a:lstStyle>
          <a:p>
            <a:pPr rtl="0"/>
            <a:r>
              <a:rPr lang="da-DK" noProof="0"/>
              <a:t>Titel</a:t>
            </a:r>
          </a:p>
        </p:txBody>
      </p:sp>
      <p:sp>
        <p:nvSpPr>
          <p:cNvPr id="12" name="Pladsholder til tekst 10">
            <a:extLst>
              <a:ext uri="{FF2B5EF4-FFF2-40B4-BE49-F238E27FC236}">
                <a16:creationId xmlns:a16="http://schemas.microsoft.com/office/drawing/2014/main" id="{97404DC9-3FBE-41B9-946D-9A0D878C2887}"/>
              </a:ext>
            </a:extLst>
          </p:cNvPr>
          <p:cNvSpPr>
            <a:spLocks noGrp="1"/>
          </p:cNvSpPr>
          <p:nvPr>
            <p:ph type="body" sz="quarter" idx="16" hasCustomPrompt="1"/>
          </p:nvPr>
        </p:nvSpPr>
        <p:spPr>
          <a:xfrm>
            <a:off x="4231042" y="652826"/>
            <a:ext cx="3433138"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da-DK" noProof="0"/>
              <a:t>Klik for at tilføje undertitel</a:t>
            </a:r>
          </a:p>
        </p:txBody>
      </p:sp>
      <p:sp>
        <p:nvSpPr>
          <p:cNvPr id="8" name="Pladsholder til tekst 10">
            <a:extLst>
              <a:ext uri="{FF2B5EF4-FFF2-40B4-BE49-F238E27FC236}">
                <a16:creationId xmlns:a16="http://schemas.microsoft.com/office/drawing/2014/main" id="{88BB7876-0125-4084-804C-A842C8558604}"/>
              </a:ext>
            </a:extLst>
          </p:cNvPr>
          <p:cNvSpPr>
            <a:spLocks noGrp="1"/>
          </p:cNvSpPr>
          <p:nvPr>
            <p:ph type="body" sz="quarter" idx="12" hasCustomPrompt="1"/>
          </p:nvPr>
        </p:nvSpPr>
        <p:spPr>
          <a:xfrm>
            <a:off x="4231042" y="1032330"/>
            <a:ext cx="3433138" cy="137067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da-DK" noProof="0"/>
              <a:t>Klik for at tilføje tekst</a:t>
            </a:r>
          </a:p>
        </p:txBody>
      </p:sp>
      <p:sp>
        <p:nvSpPr>
          <p:cNvPr id="13" name="Pladsholder til tekst 10">
            <a:extLst>
              <a:ext uri="{FF2B5EF4-FFF2-40B4-BE49-F238E27FC236}">
                <a16:creationId xmlns:a16="http://schemas.microsoft.com/office/drawing/2014/main" id="{8645735C-4621-4667-AB52-0391CFBB6B52}"/>
              </a:ext>
            </a:extLst>
          </p:cNvPr>
          <p:cNvSpPr>
            <a:spLocks noGrp="1"/>
          </p:cNvSpPr>
          <p:nvPr>
            <p:ph type="body" sz="quarter" idx="17" hasCustomPrompt="1"/>
          </p:nvPr>
        </p:nvSpPr>
        <p:spPr>
          <a:xfrm>
            <a:off x="8203339" y="652826"/>
            <a:ext cx="3433138"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da-DK" noProof="0"/>
              <a:t>Klik for at tilføje undertitel</a:t>
            </a:r>
          </a:p>
        </p:txBody>
      </p:sp>
      <p:sp>
        <p:nvSpPr>
          <p:cNvPr id="9" name="Pladsholder til tekst 10">
            <a:extLst>
              <a:ext uri="{FF2B5EF4-FFF2-40B4-BE49-F238E27FC236}">
                <a16:creationId xmlns:a16="http://schemas.microsoft.com/office/drawing/2014/main" id="{488BB2B1-07E3-42A2-B3BE-7FC7D7AE158E}"/>
              </a:ext>
            </a:extLst>
          </p:cNvPr>
          <p:cNvSpPr>
            <a:spLocks noGrp="1"/>
          </p:cNvSpPr>
          <p:nvPr>
            <p:ph type="body" sz="quarter" idx="13" hasCustomPrompt="1"/>
          </p:nvPr>
        </p:nvSpPr>
        <p:spPr>
          <a:xfrm>
            <a:off x="8203339" y="1032330"/>
            <a:ext cx="3433138" cy="137067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da-DK" noProof="0"/>
              <a:t>Klik for at tilføje tekst</a:t>
            </a:r>
          </a:p>
        </p:txBody>
      </p:sp>
      <p:sp>
        <p:nvSpPr>
          <p:cNvPr id="15" name="Pladsholder til tekst 10">
            <a:extLst>
              <a:ext uri="{FF2B5EF4-FFF2-40B4-BE49-F238E27FC236}">
                <a16:creationId xmlns:a16="http://schemas.microsoft.com/office/drawing/2014/main" id="{02C103C8-E422-4DEB-9077-DC11E0080569}"/>
              </a:ext>
            </a:extLst>
          </p:cNvPr>
          <p:cNvSpPr>
            <a:spLocks noGrp="1"/>
          </p:cNvSpPr>
          <p:nvPr>
            <p:ph type="body" sz="quarter" idx="19" hasCustomPrompt="1"/>
          </p:nvPr>
        </p:nvSpPr>
        <p:spPr>
          <a:xfrm>
            <a:off x="4231042" y="2620561"/>
            <a:ext cx="3433138"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da-DK" noProof="0"/>
              <a:t>Klik for at tilføje undertitel</a:t>
            </a:r>
          </a:p>
        </p:txBody>
      </p:sp>
      <p:sp>
        <p:nvSpPr>
          <p:cNvPr id="23" name="Pladsholder til tekst 10">
            <a:extLst>
              <a:ext uri="{FF2B5EF4-FFF2-40B4-BE49-F238E27FC236}">
                <a16:creationId xmlns:a16="http://schemas.microsoft.com/office/drawing/2014/main" id="{FA80948A-8FCC-4BE4-A5F7-20802B176305}"/>
              </a:ext>
            </a:extLst>
          </p:cNvPr>
          <p:cNvSpPr>
            <a:spLocks noGrp="1"/>
          </p:cNvSpPr>
          <p:nvPr>
            <p:ph type="body" sz="quarter" idx="23" hasCustomPrompt="1"/>
          </p:nvPr>
        </p:nvSpPr>
        <p:spPr>
          <a:xfrm>
            <a:off x="4231042" y="3002562"/>
            <a:ext cx="3433138" cy="961350"/>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da-DK" noProof="0"/>
              <a:t>Klik for at tilføje tekst</a:t>
            </a:r>
          </a:p>
        </p:txBody>
      </p:sp>
      <p:sp>
        <p:nvSpPr>
          <p:cNvPr id="20" name="Pladsholder til tekst 10">
            <a:extLst>
              <a:ext uri="{FF2B5EF4-FFF2-40B4-BE49-F238E27FC236}">
                <a16:creationId xmlns:a16="http://schemas.microsoft.com/office/drawing/2014/main" id="{4744F88B-3CB7-4A2B-B718-EEB4E061A79F}"/>
              </a:ext>
            </a:extLst>
          </p:cNvPr>
          <p:cNvSpPr>
            <a:spLocks noGrp="1"/>
          </p:cNvSpPr>
          <p:nvPr>
            <p:ph type="body" sz="quarter" idx="21" hasCustomPrompt="1"/>
          </p:nvPr>
        </p:nvSpPr>
        <p:spPr>
          <a:xfrm>
            <a:off x="8203339" y="2620561"/>
            <a:ext cx="3433138"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da-DK" noProof="0"/>
              <a:t>Klik for at tilføje undertitel</a:t>
            </a:r>
          </a:p>
        </p:txBody>
      </p:sp>
      <p:sp>
        <p:nvSpPr>
          <p:cNvPr id="22" name="Pladsholder til tekst 10">
            <a:extLst>
              <a:ext uri="{FF2B5EF4-FFF2-40B4-BE49-F238E27FC236}">
                <a16:creationId xmlns:a16="http://schemas.microsoft.com/office/drawing/2014/main" id="{7343EDF6-C2D8-47E1-856B-6329A7CE07E4}"/>
              </a:ext>
            </a:extLst>
          </p:cNvPr>
          <p:cNvSpPr>
            <a:spLocks noGrp="1"/>
          </p:cNvSpPr>
          <p:nvPr>
            <p:ph type="body" sz="quarter" idx="22" hasCustomPrompt="1"/>
          </p:nvPr>
        </p:nvSpPr>
        <p:spPr>
          <a:xfrm>
            <a:off x="8203339" y="3002562"/>
            <a:ext cx="3433138" cy="961350"/>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da-DK" noProof="0"/>
              <a:t>Klik for at tilføje tekst</a:t>
            </a:r>
          </a:p>
        </p:txBody>
      </p:sp>
      <p:sp>
        <p:nvSpPr>
          <p:cNvPr id="14" name="Pladsholder til tekst 10">
            <a:extLst>
              <a:ext uri="{FF2B5EF4-FFF2-40B4-BE49-F238E27FC236}">
                <a16:creationId xmlns:a16="http://schemas.microsoft.com/office/drawing/2014/main" id="{AC6352A5-5003-4E32-B8FF-A84B4A4AC3AA}"/>
              </a:ext>
            </a:extLst>
          </p:cNvPr>
          <p:cNvSpPr>
            <a:spLocks noGrp="1"/>
          </p:cNvSpPr>
          <p:nvPr>
            <p:ph type="body" sz="quarter" idx="18" hasCustomPrompt="1"/>
          </p:nvPr>
        </p:nvSpPr>
        <p:spPr>
          <a:xfrm>
            <a:off x="4231042" y="4147932"/>
            <a:ext cx="3433138"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da-DK" noProof="0"/>
              <a:t>Klik for at tilføje undertitel</a:t>
            </a:r>
          </a:p>
        </p:txBody>
      </p:sp>
      <p:sp>
        <p:nvSpPr>
          <p:cNvPr id="24" name="Pladsholder til tekst 10">
            <a:extLst>
              <a:ext uri="{FF2B5EF4-FFF2-40B4-BE49-F238E27FC236}">
                <a16:creationId xmlns:a16="http://schemas.microsoft.com/office/drawing/2014/main" id="{CC2603EF-30BF-4C6C-BA93-E99C72480916}"/>
              </a:ext>
            </a:extLst>
          </p:cNvPr>
          <p:cNvSpPr>
            <a:spLocks noGrp="1"/>
          </p:cNvSpPr>
          <p:nvPr>
            <p:ph type="body" sz="quarter" idx="24" hasCustomPrompt="1"/>
          </p:nvPr>
        </p:nvSpPr>
        <p:spPr>
          <a:xfrm>
            <a:off x="4231042" y="4529933"/>
            <a:ext cx="3433138" cy="1450988"/>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da-DK" noProof="0"/>
              <a:t>Klik for at tilføje tekst</a:t>
            </a:r>
          </a:p>
        </p:txBody>
      </p:sp>
      <p:sp>
        <p:nvSpPr>
          <p:cNvPr id="16" name="Pladsholder til dato 3">
            <a:extLst>
              <a:ext uri="{FF2B5EF4-FFF2-40B4-BE49-F238E27FC236}">
                <a16:creationId xmlns:a16="http://schemas.microsoft.com/office/drawing/2014/main" id="{D38E30C9-543F-4532-B571-2F2EF52E7A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da-DK" noProof="0"/>
              <a:t>20XX</a:t>
            </a:r>
          </a:p>
        </p:txBody>
      </p:sp>
      <p:sp>
        <p:nvSpPr>
          <p:cNvPr id="17" name="Pladsholder til sidefod 4">
            <a:extLst>
              <a:ext uri="{FF2B5EF4-FFF2-40B4-BE49-F238E27FC236}">
                <a16:creationId xmlns:a16="http://schemas.microsoft.com/office/drawing/2014/main" id="{9E2F8B6B-A63E-448F-86E5-CF3F12A297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da-DK" noProof="0"/>
              <a:t>Forretningspræsentation</a:t>
            </a:r>
          </a:p>
        </p:txBody>
      </p:sp>
      <p:sp>
        <p:nvSpPr>
          <p:cNvPr id="18" name="Pladsholder til slidenummer 5">
            <a:extLst>
              <a:ext uri="{FF2B5EF4-FFF2-40B4-BE49-F238E27FC236}">
                <a16:creationId xmlns:a16="http://schemas.microsoft.com/office/drawing/2014/main" id="{5EC1D779-DE8A-45DF-9A79-70F63DD68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da-DK" noProof="0" smtClean="0"/>
              <a:pPr rtl="0"/>
              <a:t>‹nr.›</a:t>
            </a:fld>
            <a:endParaRPr lang="da-DK" noProof="0"/>
          </a:p>
        </p:txBody>
      </p:sp>
    </p:spTree>
    <p:extLst>
      <p:ext uri="{BB962C8B-B14F-4D97-AF65-F5344CB8AC3E}">
        <p14:creationId xmlns:p14="http://schemas.microsoft.com/office/powerpoint/2010/main" val="17957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øs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3A5AC9-F6E1-46F9-8810-475475E17B9A}"/>
              </a:ext>
            </a:extLst>
          </p:cNvPr>
          <p:cNvSpPr>
            <a:spLocks noGrp="1"/>
          </p:cNvSpPr>
          <p:nvPr>
            <p:ph type="title" hasCustomPrompt="1"/>
          </p:nvPr>
        </p:nvSpPr>
        <p:spPr>
          <a:xfrm>
            <a:off x="5134980" y="848536"/>
            <a:ext cx="1929607" cy="640698"/>
          </a:xfrm>
          <a:prstGeom prst="rect">
            <a:avLst/>
          </a:prstGeom>
          <a:ln w="28575">
            <a:solidFill>
              <a:schemeClr val="accent2"/>
            </a:solidFill>
          </a:ln>
        </p:spPr>
        <p:txBody>
          <a:bodyPr rtlCol="0" anchor="ctr"/>
          <a:lstStyle>
            <a:lvl1pPr algn="ctr">
              <a:defRPr sz="2400" cap="all" spc="100" baseline="0">
                <a:solidFill>
                  <a:schemeClr val="accent2"/>
                </a:solidFill>
              </a:defRPr>
            </a:lvl1pPr>
          </a:lstStyle>
          <a:p>
            <a:pPr rtl="0"/>
            <a:r>
              <a:rPr lang="da-DK" noProof="0"/>
              <a:t>Titel</a:t>
            </a:r>
          </a:p>
        </p:txBody>
      </p:sp>
      <p:sp>
        <p:nvSpPr>
          <p:cNvPr id="9" name="Pladsholder til billede 8">
            <a:extLst>
              <a:ext uri="{FF2B5EF4-FFF2-40B4-BE49-F238E27FC236}">
                <a16:creationId xmlns:a16="http://schemas.microsoft.com/office/drawing/2014/main" id="{952C02D9-C262-43C0-BE24-402661B0594A}"/>
              </a:ext>
            </a:extLst>
          </p:cNvPr>
          <p:cNvSpPr>
            <a:spLocks noGrp="1"/>
          </p:cNvSpPr>
          <p:nvPr>
            <p:ph type="pic" sz="quarter" idx="10" hasCustomPrompt="1"/>
          </p:nvPr>
        </p:nvSpPr>
        <p:spPr>
          <a:xfrm>
            <a:off x="-1" y="0"/>
            <a:ext cx="4495801" cy="6858000"/>
          </a:xfrm>
          <a:prstGeom prst="rect">
            <a:avLst/>
          </a:prstGeom>
        </p:spPr>
        <p:txBody>
          <a:bodyPr rtlCol="0"/>
          <a:lstStyle>
            <a:lvl1pPr marL="0" indent="0" algn="ctr">
              <a:buNone/>
              <a:defRPr/>
            </a:lvl1pPr>
          </a:lstStyle>
          <a:p>
            <a:pPr rtl="0"/>
            <a:r>
              <a:rPr lang="da-DK" noProof="0"/>
              <a:t>Klik for at tilføje et foto</a:t>
            </a:r>
          </a:p>
        </p:txBody>
      </p:sp>
      <p:sp>
        <p:nvSpPr>
          <p:cNvPr id="15" name="Pladsholder til tekst 10">
            <a:extLst>
              <a:ext uri="{FF2B5EF4-FFF2-40B4-BE49-F238E27FC236}">
                <a16:creationId xmlns:a16="http://schemas.microsoft.com/office/drawing/2014/main" id="{D8BD2DF2-5753-43B2-82AD-30DBE8004DEB}"/>
              </a:ext>
            </a:extLst>
          </p:cNvPr>
          <p:cNvSpPr>
            <a:spLocks noGrp="1"/>
          </p:cNvSpPr>
          <p:nvPr>
            <p:ph type="body" sz="quarter" idx="16" hasCustomPrompt="1"/>
          </p:nvPr>
        </p:nvSpPr>
        <p:spPr>
          <a:xfrm>
            <a:off x="5024359" y="2046233"/>
            <a:ext cx="3126583"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da-DK" noProof="0"/>
              <a:t>Klik for at tilføje undertitel</a:t>
            </a:r>
          </a:p>
        </p:txBody>
      </p:sp>
      <p:sp>
        <p:nvSpPr>
          <p:cNvPr id="11" name="Pladsholder til tekst 10">
            <a:extLst>
              <a:ext uri="{FF2B5EF4-FFF2-40B4-BE49-F238E27FC236}">
                <a16:creationId xmlns:a16="http://schemas.microsoft.com/office/drawing/2014/main" id="{3A5FD5DB-8694-4BD8-819A-7AD23AAAEF4D}"/>
              </a:ext>
            </a:extLst>
          </p:cNvPr>
          <p:cNvSpPr>
            <a:spLocks noGrp="1"/>
          </p:cNvSpPr>
          <p:nvPr>
            <p:ph type="body" sz="quarter" idx="12" hasCustomPrompt="1"/>
          </p:nvPr>
        </p:nvSpPr>
        <p:spPr>
          <a:xfrm>
            <a:off x="5024359" y="2425736"/>
            <a:ext cx="3126583" cy="1306527"/>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da-DK" noProof="0"/>
              <a:t>Klik for at tilføje tekst</a:t>
            </a:r>
          </a:p>
        </p:txBody>
      </p:sp>
      <p:sp>
        <p:nvSpPr>
          <p:cNvPr id="17" name="Pladsholder til tekst 10">
            <a:extLst>
              <a:ext uri="{FF2B5EF4-FFF2-40B4-BE49-F238E27FC236}">
                <a16:creationId xmlns:a16="http://schemas.microsoft.com/office/drawing/2014/main" id="{1F5129C3-CFB0-408F-BE5C-AC32F5C68F13}"/>
              </a:ext>
            </a:extLst>
          </p:cNvPr>
          <p:cNvSpPr>
            <a:spLocks noGrp="1"/>
          </p:cNvSpPr>
          <p:nvPr>
            <p:ph type="body" sz="quarter" idx="17" hasCustomPrompt="1"/>
          </p:nvPr>
        </p:nvSpPr>
        <p:spPr>
          <a:xfrm>
            <a:off x="8526986" y="2046233"/>
            <a:ext cx="3281556" cy="426393"/>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da-DK" noProof="0"/>
              <a:t>Klik for at tilføje undertitel</a:t>
            </a:r>
          </a:p>
        </p:txBody>
      </p:sp>
      <p:sp>
        <p:nvSpPr>
          <p:cNvPr id="12" name="Pladsholder til tekst 10">
            <a:extLst>
              <a:ext uri="{FF2B5EF4-FFF2-40B4-BE49-F238E27FC236}">
                <a16:creationId xmlns:a16="http://schemas.microsoft.com/office/drawing/2014/main" id="{3344438D-488B-4739-95B6-56F81A25FACC}"/>
              </a:ext>
            </a:extLst>
          </p:cNvPr>
          <p:cNvSpPr>
            <a:spLocks noGrp="1"/>
          </p:cNvSpPr>
          <p:nvPr>
            <p:ph type="body" sz="quarter" idx="13" hasCustomPrompt="1"/>
          </p:nvPr>
        </p:nvSpPr>
        <p:spPr>
          <a:xfrm>
            <a:off x="8526986" y="2425736"/>
            <a:ext cx="3281556" cy="1306527"/>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da-DK" noProof="0"/>
              <a:t>Klik for at tilføje tekst</a:t>
            </a:r>
          </a:p>
        </p:txBody>
      </p:sp>
      <p:sp>
        <p:nvSpPr>
          <p:cNvPr id="18" name="Pladsholder til tekst 10">
            <a:extLst>
              <a:ext uri="{FF2B5EF4-FFF2-40B4-BE49-F238E27FC236}">
                <a16:creationId xmlns:a16="http://schemas.microsoft.com/office/drawing/2014/main" id="{A6F801D1-185D-4C5B-9855-3AD0372C33D8}"/>
              </a:ext>
            </a:extLst>
          </p:cNvPr>
          <p:cNvSpPr>
            <a:spLocks noGrp="1"/>
          </p:cNvSpPr>
          <p:nvPr>
            <p:ph type="body" sz="quarter" idx="18" hasCustomPrompt="1"/>
          </p:nvPr>
        </p:nvSpPr>
        <p:spPr>
          <a:xfrm>
            <a:off x="5024359" y="4180976"/>
            <a:ext cx="3126583"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da-DK" noProof="0"/>
              <a:t>Klik for at tilføje undertitel</a:t>
            </a:r>
          </a:p>
        </p:txBody>
      </p:sp>
      <p:sp>
        <p:nvSpPr>
          <p:cNvPr id="13" name="Pladsholder til tekst 10">
            <a:extLst>
              <a:ext uri="{FF2B5EF4-FFF2-40B4-BE49-F238E27FC236}">
                <a16:creationId xmlns:a16="http://schemas.microsoft.com/office/drawing/2014/main" id="{E46B3EF2-B93D-4E2D-8ECF-31A1DF927BE9}"/>
              </a:ext>
            </a:extLst>
          </p:cNvPr>
          <p:cNvSpPr>
            <a:spLocks noGrp="1"/>
          </p:cNvSpPr>
          <p:nvPr>
            <p:ph type="body" sz="quarter" idx="14" hasCustomPrompt="1"/>
          </p:nvPr>
        </p:nvSpPr>
        <p:spPr>
          <a:xfrm>
            <a:off x="5024359" y="4562976"/>
            <a:ext cx="3126583" cy="1258935"/>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da-DK" noProof="0"/>
              <a:t>Klik for at tilføje tekst</a:t>
            </a:r>
          </a:p>
        </p:txBody>
      </p:sp>
      <p:sp>
        <p:nvSpPr>
          <p:cNvPr id="19" name="Pladsholder til tekst 10">
            <a:extLst>
              <a:ext uri="{FF2B5EF4-FFF2-40B4-BE49-F238E27FC236}">
                <a16:creationId xmlns:a16="http://schemas.microsoft.com/office/drawing/2014/main" id="{35A8C3BD-2930-45A1-B3E0-EC8FA92B65F8}"/>
              </a:ext>
            </a:extLst>
          </p:cNvPr>
          <p:cNvSpPr>
            <a:spLocks noGrp="1"/>
          </p:cNvSpPr>
          <p:nvPr>
            <p:ph type="body" sz="quarter" idx="19" hasCustomPrompt="1"/>
          </p:nvPr>
        </p:nvSpPr>
        <p:spPr>
          <a:xfrm>
            <a:off x="8526986" y="4180976"/>
            <a:ext cx="3281556" cy="428891"/>
          </a:xfrm>
          <a:prstGeom prst="rect">
            <a:avLst/>
          </a:prstGeom>
        </p:spPr>
        <p:txBody>
          <a:bodyPr rtlCol="0" anchor="b"/>
          <a:lstStyle>
            <a:lvl1pPr marL="0" indent="0" algn="l">
              <a:buNone/>
              <a:defRPr sz="1800" cap="all" spc="100" baseline="0">
                <a:solidFill>
                  <a:schemeClr val="accent5">
                    <a:lumMod val="50000"/>
                  </a:schemeClr>
                </a:solidFill>
                <a:latin typeface="+mj-lt"/>
              </a:defRPr>
            </a:lvl1pPr>
          </a:lstStyle>
          <a:p>
            <a:pPr lvl="0" rtl="0"/>
            <a:r>
              <a:rPr lang="da-DK" noProof="0"/>
              <a:t>Klik for at tilføje undertitel</a:t>
            </a:r>
          </a:p>
        </p:txBody>
      </p:sp>
      <p:sp>
        <p:nvSpPr>
          <p:cNvPr id="14" name="Pladsholder til tekst 10">
            <a:extLst>
              <a:ext uri="{FF2B5EF4-FFF2-40B4-BE49-F238E27FC236}">
                <a16:creationId xmlns:a16="http://schemas.microsoft.com/office/drawing/2014/main" id="{E7A5E528-A349-45DA-A841-E092311D8F76}"/>
              </a:ext>
            </a:extLst>
          </p:cNvPr>
          <p:cNvSpPr>
            <a:spLocks noGrp="1"/>
          </p:cNvSpPr>
          <p:nvPr>
            <p:ph type="body" sz="quarter" idx="15" hasCustomPrompt="1"/>
          </p:nvPr>
        </p:nvSpPr>
        <p:spPr>
          <a:xfrm>
            <a:off x="8526986" y="4562976"/>
            <a:ext cx="3281556" cy="1258935"/>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da-DK" noProof="0"/>
              <a:t>Klik for at tilføje tekst</a:t>
            </a:r>
          </a:p>
        </p:txBody>
      </p:sp>
      <p:sp>
        <p:nvSpPr>
          <p:cNvPr id="30" name="Pladsholder til dato 3">
            <a:extLst>
              <a:ext uri="{FF2B5EF4-FFF2-40B4-BE49-F238E27FC236}">
                <a16:creationId xmlns:a16="http://schemas.microsoft.com/office/drawing/2014/main" id="{61AB9D5A-1951-48B0-9CAE-84FC869BE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da-DK" noProof="0"/>
              <a:t>20XX</a:t>
            </a:r>
          </a:p>
        </p:txBody>
      </p:sp>
      <p:sp>
        <p:nvSpPr>
          <p:cNvPr id="31" name="Pladsholder til sidefod 4">
            <a:extLst>
              <a:ext uri="{FF2B5EF4-FFF2-40B4-BE49-F238E27FC236}">
                <a16:creationId xmlns:a16="http://schemas.microsoft.com/office/drawing/2014/main" id="{3AEF9F4B-0EB4-4C9F-9159-80E393F3A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da-DK" noProof="0"/>
              <a:t>Forretningspræsentation</a:t>
            </a:r>
          </a:p>
        </p:txBody>
      </p:sp>
      <p:sp>
        <p:nvSpPr>
          <p:cNvPr id="32" name="Pladsholder til slidenummer 5">
            <a:extLst>
              <a:ext uri="{FF2B5EF4-FFF2-40B4-BE49-F238E27FC236}">
                <a16:creationId xmlns:a16="http://schemas.microsoft.com/office/drawing/2014/main" id="{6BC4F905-196D-4DFF-9947-C56088B56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da-DK" noProof="0" smtClean="0"/>
              <a:pPr rtl="0"/>
              <a:t>‹nr.›</a:t>
            </a:fld>
            <a:endParaRPr lang="da-DK" noProof="0"/>
          </a:p>
        </p:txBody>
      </p:sp>
    </p:spTree>
    <p:extLst>
      <p:ext uri="{BB962C8B-B14F-4D97-AF65-F5344CB8AC3E}">
        <p14:creationId xmlns:p14="http://schemas.microsoft.com/office/powerpoint/2010/main" val="1153224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ktoversig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2B5AB06-9792-445C-9B3C-103D5EBCE6D9}"/>
              </a:ext>
              <a:ext uri="{C183D7F6-B498-43B3-948B-1728B52AA6E4}">
                <adec:decorative xmlns:adec="http://schemas.microsoft.com/office/drawing/2017/decorative" val="1"/>
              </a:ext>
            </a:extLst>
          </p:cNvPr>
          <p:cNvSpPr/>
          <p:nvPr userDrawn="1"/>
        </p:nvSpPr>
        <p:spPr>
          <a:xfrm>
            <a:off x="0" y="0"/>
            <a:ext cx="12192000" cy="2170545"/>
          </a:xfrm>
          <a:prstGeom prst="rect">
            <a:avLst/>
          </a:prstGeom>
          <a:solidFill>
            <a:schemeClr val="accent2">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a-DK" noProof="0"/>
          </a:p>
        </p:txBody>
      </p:sp>
      <p:sp>
        <p:nvSpPr>
          <p:cNvPr id="2" name="Titel 1">
            <a:extLst>
              <a:ext uri="{FF2B5EF4-FFF2-40B4-BE49-F238E27FC236}">
                <a16:creationId xmlns:a16="http://schemas.microsoft.com/office/drawing/2014/main" id="{B6AEFB40-063A-41A7-9581-865BBE62C3C5}"/>
              </a:ext>
            </a:extLst>
          </p:cNvPr>
          <p:cNvSpPr>
            <a:spLocks noGrp="1"/>
          </p:cNvSpPr>
          <p:nvPr>
            <p:ph type="title" hasCustomPrompt="1"/>
          </p:nvPr>
        </p:nvSpPr>
        <p:spPr>
          <a:xfrm>
            <a:off x="838200" y="597992"/>
            <a:ext cx="10515600" cy="994835"/>
          </a:xfrm>
          <a:prstGeom prst="rect">
            <a:avLst/>
          </a:prstGeom>
        </p:spPr>
        <p:txBody>
          <a:bodyPr rtlCol="0" anchor="ctr"/>
          <a:lstStyle>
            <a:lvl1pPr algn="ctr">
              <a:defRPr sz="2400" cap="all" spc="100" baseline="0">
                <a:solidFill>
                  <a:schemeClr val="tx2">
                    <a:lumMod val="75000"/>
                  </a:schemeClr>
                </a:solidFill>
              </a:defRPr>
            </a:lvl1pPr>
          </a:lstStyle>
          <a:p>
            <a:pPr rtl="0"/>
            <a:r>
              <a:rPr lang="da-DK" noProof="0"/>
              <a:t>Klik for at tilføje titel</a:t>
            </a:r>
          </a:p>
        </p:txBody>
      </p:sp>
      <p:sp>
        <p:nvSpPr>
          <p:cNvPr id="5" name="Pladsholder til billede 4">
            <a:extLst>
              <a:ext uri="{FF2B5EF4-FFF2-40B4-BE49-F238E27FC236}">
                <a16:creationId xmlns:a16="http://schemas.microsoft.com/office/drawing/2014/main" id="{4C3BAD53-6B4A-490D-BE06-B5A0B068755B}"/>
              </a:ext>
            </a:extLst>
          </p:cNvPr>
          <p:cNvSpPr>
            <a:spLocks noGrp="1"/>
          </p:cNvSpPr>
          <p:nvPr>
            <p:ph type="pic" sz="quarter" idx="23"/>
          </p:nvPr>
        </p:nvSpPr>
        <p:spPr>
          <a:xfrm>
            <a:off x="1632608" y="2982740"/>
            <a:ext cx="603504" cy="603504"/>
          </a:xfrm>
          <a:prstGeom prst="rect">
            <a:avLst/>
          </a:prstGeom>
        </p:spPr>
        <p:txBody>
          <a:bodyPr rtlCol="0"/>
          <a:lstStyle>
            <a:lvl1pPr marL="0" indent="0" algn="ctr">
              <a:buNone/>
              <a:defRPr sz="1100"/>
            </a:lvl1pPr>
          </a:lstStyle>
          <a:p>
            <a:pPr rtl="0"/>
            <a:r>
              <a:rPr lang="en-US" noProof="0"/>
              <a:t>Click icon to add picture</a:t>
            </a:r>
            <a:endParaRPr lang="da-DK" noProof="0"/>
          </a:p>
        </p:txBody>
      </p:sp>
      <p:sp>
        <p:nvSpPr>
          <p:cNvPr id="22" name="Pladsholder til billede 4">
            <a:extLst>
              <a:ext uri="{FF2B5EF4-FFF2-40B4-BE49-F238E27FC236}">
                <a16:creationId xmlns:a16="http://schemas.microsoft.com/office/drawing/2014/main" id="{30E1FC4A-DE44-4B85-856E-E2480DF55A80}"/>
              </a:ext>
            </a:extLst>
          </p:cNvPr>
          <p:cNvSpPr>
            <a:spLocks noGrp="1"/>
          </p:cNvSpPr>
          <p:nvPr>
            <p:ph type="pic" sz="quarter" idx="24"/>
          </p:nvPr>
        </p:nvSpPr>
        <p:spPr>
          <a:xfrm>
            <a:off x="4388240" y="2981421"/>
            <a:ext cx="603504" cy="594360"/>
          </a:xfrm>
          <a:prstGeom prst="rect">
            <a:avLst/>
          </a:prstGeom>
        </p:spPr>
        <p:txBody>
          <a:bodyPr rtlCol="0"/>
          <a:lstStyle>
            <a:lvl1pPr marL="0" indent="0" algn="ctr">
              <a:buNone/>
              <a:defRPr sz="1100"/>
            </a:lvl1pPr>
          </a:lstStyle>
          <a:p>
            <a:pPr rtl="0"/>
            <a:r>
              <a:rPr lang="en-US" noProof="0"/>
              <a:t>Click icon to add picture</a:t>
            </a:r>
            <a:endParaRPr lang="da-DK" noProof="0"/>
          </a:p>
        </p:txBody>
      </p:sp>
      <p:sp>
        <p:nvSpPr>
          <p:cNvPr id="23" name="Pladsholder til billede 4">
            <a:extLst>
              <a:ext uri="{FF2B5EF4-FFF2-40B4-BE49-F238E27FC236}">
                <a16:creationId xmlns:a16="http://schemas.microsoft.com/office/drawing/2014/main" id="{02E70B7A-F000-4D8D-9BDF-E10FF6B38374}"/>
              </a:ext>
            </a:extLst>
          </p:cNvPr>
          <p:cNvSpPr>
            <a:spLocks noGrp="1"/>
          </p:cNvSpPr>
          <p:nvPr>
            <p:ph type="pic" sz="quarter" idx="25"/>
          </p:nvPr>
        </p:nvSpPr>
        <p:spPr>
          <a:xfrm>
            <a:off x="7182902" y="2983163"/>
            <a:ext cx="603504" cy="603504"/>
          </a:xfrm>
          <a:prstGeom prst="rect">
            <a:avLst/>
          </a:prstGeom>
        </p:spPr>
        <p:txBody>
          <a:bodyPr rtlCol="0"/>
          <a:lstStyle>
            <a:lvl1pPr marL="0" indent="0" algn="ctr">
              <a:buNone/>
              <a:defRPr sz="1100"/>
            </a:lvl1pPr>
          </a:lstStyle>
          <a:p>
            <a:pPr rtl="0"/>
            <a:r>
              <a:rPr lang="en-US" noProof="0"/>
              <a:t>Click icon to add picture</a:t>
            </a:r>
            <a:endParaRPr lang="da-DK" noProof="0"/>
          </a:p>
        </p:txBody>
      </p:sp>
      <p:sp>
        <p:nvSpPr>
          <p:cNvPr id="24" name="Pladsholder til billede 4">
            <a:extLst>
              <a:ext uri="{FF2B5EF4-FFF2-40B4-BE49-F238E27FC236}">
                <a16:creationId xmlns:a16="http://schemas.microsoft.com/office/drawing/2014/main" id="{1CED61F8-3F2F-4611-8E56-88AAF763257E}"/>
              </a:ext>
            </a:extLst>
          </p:cNvPr>
          <p:cNvSpPr>
            <a:spLocks noGrp="1"/>
          </p:cNvSpPr>
          <p:nvPr>
            <p:ph type="pic" sz="quarter" idx="26"/>
          </p:nvPr>
        </p:nvSpPr>
        <p:spPr>
          <a:xfrm>
            <a:off x="9927648" y="3001928"/>
            <a:ext cx="594360" cy="594360"/>
          </a:xfrm>
          <a:prstGeom prst="rect">
            <a:avLst/>
          </a:prstGeom>
        </p:spPr>
        <p:txBody>
          <a:bodyPr rtlCol="0"/>
          <a:lstStyle>
            <a:lvl1pPr marL="0" indent="0" algn="ctr">
              <a:buNone/>
              <a:defRPr sz="1100"/>
            </a:lvl1pPr>
          </a:lstStyle>
          <a:p>
            <a:pPr rtl="0"/>
            <a:r>
              <a:rPr lang="en-US" noProof="0"/>
              <a:t>Click icon to add picture</a:t>
            </a:r>
            <a:endParaRPr lang="da-DK" noProof="0"/>
          </a:p>
        </p:txBody>
      </p:sp>
      <p:sp>
        <p:nvSpPr>
          <p:cNvPr id="30" name="Pladsholder til tekst 10">
            <a:extLst>
              <a:ext uri="{FF2B5EF4-FFF2-40B4-BE49-F238E27FC236}">
                <a16:creationId xmlns:a16="http://schemas.microsoft.com/office/drawing/2014/main" id="{B7058D0A-FADA-4AE8-99E1-90B4E5D358AC}"/>
              </a:ext>
            </a:extLst>
          </p:cNvPr>
          <p:cNvSpPr>
            <a:spLocks noGrp="1"/>
          </p:cNvSpPr>
          <p:nvPr>
            <p:ph type="body" sz="quarter" idx="16" hasCustomPrompt="1"/>
          </p:nvPr>
        </p:nvSpPr>
        <p:spPr>
          <a:xfrm>
            <a:off x="740800" y="3608439"/>
            <a:ext cx="2351446" cy="491509"/>
          </a:xfrm>
          <a:prstGeom prst="rect">
            <a:avLst/>
          </a:prstGeom>
        </p:spPr>
        <p:txBody>
          <a:bodyPr rtlCol="0" anchor="b"/>
          <a:lstStyle>
            <a:lvl1pPr marL="0" indent="0" algn="ctr">
              <a:buNone/>
              <a:defRPr sz="1800" cap="all" spc="100" baseline="0">
                <a:solidFill>
                  <a:schemeClr val="accent5">
                    <a:lumMod val="50000"/>
                  </a:schemeClr>
                </a:solidFill>
                <a:latin typeface="+mj-lt"/>
              </a:defRPr>
            </a:lvl1pPr>
          </a:lstStyle>
          <a:p>
            <a:pPr lvl="0" rtl="0"/>
            <a:r>
              <a:rPr lang="da-DK" noProof="0"/>
              <a:t>Klik for at tilføje undertitel</a:t>
            </a:r>
          </a:p>
        </p:txBody>
      </p:sp>
      <p:sp>
        <p:nvSpPr>
          <p:cNvPr id="28" name="Pladsholder til tekst 10">
            <a:extLst>
              <a:ext uri="{FF2B5EF4-FFF2-40B4-BE49-F238E27FC236}">
                <a16:creationId xmlns:a16="http://schemas.microsoft.com/office/drawing/2014/main" id="{3B7B90F8-2155-4E8A-BCE9-7780EE14ED2C}"/>
              </a:ext>
            </a:extLst>
          </p:cNvPr>
          <p:cNvSpPr>
            <a:spLocks noGrp="1"/>
          </p:cNvSpPr>
          <p:nvPr>
            <p:ph type="body" sz="quarter" idx="12" hasCustomPrompt="1"/>
          </p:nvPr>
        </p:nvSpPr>
        <p:spPr>
          <a:xfrm>
            <a:off x="74080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mn-lt"/>
              </a:defRPr>
            </a:lvl1pPr>
          </a:lstStyle>
          <a:p>
            <a:pPr lvl="0" rtl="0"/>
            <a:r>
              <a:rPr lang="da-DK" noProof="0"/>
              <a:t>Klik for at tilføje tekst</a:t>
            </a:r>
          </a:p>
        </p:txBody>
      </p:sp>
      <p:sp>
        <p:nvSpPr>
          <p:cNvPr id="44" name="Pladsholder til tekst 10">
            <a:extLst>
              <a:ext uri="{FF2B5EF4-FFF2-40B4-BE49-F238E27FC236}">
                <a16:creationId xmlns:a16="http://schemas.microsoft.com/office/drawing/2014/main" id="{9C0C6E63-A45B-409B-824C-FAA0CC56EC89}"/>
              </a:ext>
            </a:extLst>
          </p:cNvPr>
          <p:cNvSpPr>
            <a:spLocks noGrp="1"/>
          </p:cNvSpPr>
          <p:nvPr>
            <p:ph type="body" sz="quarter" idx="18" hasCustomPrompt="1"/>
          </p:nvPr>
        </p:nvSpPr>
        <p:spPr>
          <a:xfrm>
            <a:off x="3508580" y="3608439"/>
            <a:ext cx="2351446" cy="491509"/>
          </a:xfrm>
          <a:prstGeom prst="rect">
            <a:avLst/>
          </a:prstGeom>
        </p:spPr>
        <p:txBody>
          <a:bodyPr rtlCol="0" anchor="b"/>
          <a:lstStyle>
            <a:lvl1pPr marL="0" indent="0" algn="ctr">
              <a:buNone/>
              <a:defRPr sz="1800" cap="all" spc="100" baseline="0">
                <a:solidFill>
                  <a:schemeClr val="accent5">
                    <a:lumMod val="50000"/>
                  </a:schemeClr>
                </a:solidFill>
                <a:latin typeface="+mj-lt"/>
              </a:defRPr>
            </a:lvl1pPr>
          </a:lstStyle>
          <a:p>
            <a:pPr lvl="0" rtl="0"/>
            <a:r>
              <a:rPr lang="da-DK" noProof="0"/>
              <a:t>Klik for at tilføje undertitel</a:t>
            </a:r>
          </a:p>
        </p:txBody>
      </p:sp>
      <p:sp>
        <p:nvSpPr>
          <p:cNvPr id="43" name="Pladsholder til tekst 10">
            <a:extLst>
              <a:ext uri="{FF2B5EF4-FFF2-40B4-BE49-F238E27FC236}">
                <a16:creationId xmlns:a16="http://schemas.microsoft.com/office/drawing/2014/main" id="{B910C319-3589-469F-9A8A-173CB714BA47}"/>
              </a:ext>
            </a:extLst>
          </p:cNvPr>
          <p:cNvSpPr>
            <a:spLocks noGrp="1"/>
          </p:cNvSpPr>
          <p:nvPr>
            <p:ph type="body" sz="quarter" idx="17" hasCustomPrompt="1"/>
          </p:nvPr>
        </p:nvSpPr>
        <p:spPr>
          <a:xfrm>
            <a:off x="350858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mn-lt"/>
              </a:defRPr>
            </a:lvl1pPr>
          </a:lstStyle>
          <a:p>
            <a:pPr lvl="0" rtl="0"/>
            <a:r>
              <a:rPr lang="da-DK" noProof="0"/>
              <a:t>Klik for at tilføje tekst</a:t>
            </a:r>
          </a:p>
        </p:txBody>
      </p:sp>
      <p:sp>
        <p:nvSpPr>
          <p:cNvPr id="46" name="Pladsholder til tekst 10">
            <a:extLst>
              <a:ext uri="{FF2B5EF4-FFF2-40B4-BE49-F238E27FC236}">
                <a16:creationId xmlns:a16="http://schemas.microsoft.com/office/drawing/2014/main" id="{D9802FCD-21E3-4F6F-B57C-02AEB618FE8B}"/>
              </a:ext>
            </a:extLst>
          </p:cNvPr>
          <p:cNvSpPr>
            <a:spLocks noGrp="1"/>
          </p:cNvSpPr>
          <p:nvPr>
            <p:ph type="body" sz="quarter" idx="20" hasCustomPrompt="1"/>
          </p:nvPr>
        </p:nvSpPr>
        <p:spPr>
          <a:xfrm>
            <a:off x="6303400" y="3608439"/>
            <a:ext cx="2351446" cy="491509"/>
          </a:xfrm>
          <a:prstGeom prst="rect">
            <a:avLst/>
          </a:prstGeom>
        </p:spPr>
        <p:txBody>
          <a:bodyPr rtlCol="0" anchor="b"/>
          <a:lstStyle>
            <a:lvl1pPr marL="0" indent="0" algn="ctr">
              <a:buNone/>
              <a:defRPr sz="1800" cap="all" spc="100" baseline="0">
                <a:solidFill>
                  <a:schemeClr val="accent5">
                    <a:lumMod val="50000"/>
                  </a:schemeClr>
                </a:solidFill>
                <a:latin typeface="+mj-lt"/>
              </a:defRPr>
            </a:lvl1pPr>
          </a:lstStyle>
          <a:p>
            <a:pPr lvl="0" rtl="0"/>
            <a:r>
              <a:rPr lang="da-DK" noProof="0"/>
              <a:t>Klik for at tilføje undertitel</a:t>
            </a:r>
          </a:p>
        </p:txBody>
      </p:sp>
      <p:sp>
        <p:nvSpPr>
          <p:cNvPr id="45" name="Pladsholder til tekst 10">
            <a:extLst>
              <a:ext uri="{FF2B5EF4-FFF2-40B4-BE49-F238E27FC236}">
                <a16:creationId xmlns:a16="http://schemas.microsoft.com/office/drawing/2014/main" id="{4AFEE648-F3AD-453E-895B-F43C7415C7BC}"/>
              </a:ext>
            </a:extLst>
          </p:cNvPr>
          <p:cNvSpPr>
            <a:spLocks noGrp="1"/>
          </p:cNvSpPr>
          <p:nvPr>
            <p:ph type="body" sz="quarter" idx="19" hasCustomPrompt="1"/>
          </p:nvPr>
        </p:nvSpPr>
        <p:spPr>
          <a:xfrm>
            <a:off x="630340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mn-lt"/>
              </a:defRPr>
            </a:lvl1pPr>
          </a:lstStyle>
          <a:p>
            <a:pPr lvl="0" rtl="0"/>
            <a:r>
              <a:rPr lang="da-DK" noProof="0"/>
              <a:t>Klik for at tilføje tekst</a:t>
            </a:r>
          </a:p>
        </p:txBody>
      </p:sp>
      <p:sp>
        <p:nvSpPr>
          <p:cNvPr id="48" name="Pladsholder til tekst 10">
            <a:extLst>
              <a:ext uri="{FF2B5EF4-FFF2-40B4-BE49-F238E27FC236}">
                <a16:creationId xmlns:a16="http://schemas.microsoft.com/office/drawing/2014/main" id="{AA760860-8E89-42DD-87FD-F9951F283727}"/>
              </a:ext>
            </a:extLst>
          </p:cNvPr>
          <p:cNvSpPr>
            <a:spLocks noGrp="1"/>
          </p:cNvSpPr>
          <p:nvPr>
            <p:ph type="body" sz="quarter" idx="22" hasCustomPrompt="1"/>
          </p:nvPr>
        </p:nvSpPr>
        <p:spPr>
          <a:xfrm>
            <a:off x="9071180" y="3608439"/>
            <a:ext cx="2351446" cy="491509"/>
          </a:xfrm>
          <a:prstGeom prst="rect">
            <a:avLst/>
          </a:prstGeom>
        </p:spPr>
        <p:txBody>
          <a:bodyPr rtlCol="0" anchor="b"/>
          <a:lstStyle>
            <a:lvl1pPr marL="0" indent="0" algn="ctr">
              <a:buNone/>
              <a:defRPr sz="1800" cap="all" spc="100" baseline="0">
                <a:solidFill>
                  <a:schemeClr val="accent5">
                    <a:lumMod val="50000"/>
                  </a:schemeClr>
                </a:solidFill>
                <a:latin typeface="+mj-lt"/>
              </a:defRPr>
            </a:lvl1pPr>
          </a:lstStyle>
          <a:p>
            <a:pPr lvl="0" rtl="0"/>
            <a:r>
              <a:rPr lang="da-DK" noProof="0"/>
              <a:t>Klik for at tilføje undertitel</a:t>
            </a:r>
          </a:p>
        </p:txBody>
      </p:sp>
      <p:sp>
        <p:nvSpPr>
          <p:cNvPr id="47" name="Pladsholder til tekst 10">
            <a:extLst>
              <a:ext uri="{FF2B5EF4-FFF2-40B4-BE49-F238E27FC236}">
                <a16:creationId xmlns:a16="http://schemas.microsoft.com/office/drawing/2014/main" id="{5FD2DFE0-D25E-4B72-A2B4-C40CF72D522E}"/>
              </a:ext>
            </a:extLst>
          </p:cNvPr>
          <p:cNvSpPr>
            <a:spLocks noGrp="1"/>
          </p:cNvSpPr>
          <p:nvPr>
            <p:ph type="body" sz="quarter" idx="21" hasCustomPrompt="1"/>
          </p:nvPr>
        </p:nvSpPr>
        <p:spPr>
          <a:xfrm>
            <a:off x="9071180" y="4036041"/>
            <a:ext cx="2351446" cy="1704547"/>
          </a:xfrm>
          <a:prstGeom prst="rect">
            <a:avLst/>
          </a:prstGeom>
        </p:spPr>
        <p:txBody>
          <a:bodyPr rtlCol="0" anchor="t"/>
          <a:lstStyle>
            <a:lvl1pPr marL="0" indent="0" algn="ctr">
              <a:lnSpc>
                <a:spcPct val="100000"/>
              </a:lnSpc>
              <a:spcBef>
                <a:spcPts val="0"/>
              </a:spcBef>
              <a:buNone/>
              <a:defRPr sz="1600" cap="none" spc="100" baseline="0">
                <a:solidFill>
                  <a:schemeClr val="tx1"/>
                </a:solidFill>
                <a:latin typeface="+mn-lt"/>
              </a:defRPr>
            </a:lvl1pPr>
          </a:lstStyle>
          <a:p>
            <a:pPr lvl="0" rtl="0"/>
            <a:r>
              <a:rPr lang="da-DK" noProof="0"/>
              <a:t>Klik for at tilføje tekst</a:t>
            </a:r>
          </a:p>
        </p:txBody>
      </p:sp>
      <p:sp>
        <p:nvSpPr>
          <p:cNvPr id="40" name="Pladsholder til dato 3">
            <a:extLst>
              <a:ext uri="{FF2B5EF4-FFF2-40B4-BE49-F238E27FC236}">
                <a16:creationId xmlns:a16="http://schemas.microsoft.com/office/drawing/2014/main" id="{573EDDB2-8AC2-4A88-95EE-20082E77DE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da-DK" noProof="0"/>
              <a:t>20XX</a:t>
            </a:r>
          </a:p>
        </p:txBody>
      </p:sp>
      <p:sp>
        <p:nvSpPr>
          <p:cNvPr id="41" name="Pladsholder til sidefod 4">
            <a:extLst>
              <a:ext uri="{FF2B5EF4-FFF2-40B4-BE49-F238E27FC236}">
                <a16:creationId xmlns:a16="http://schemas.microsoft.com/office/drawing/2014/main" id="{325A34CF-B8DC-4A28-86BC-8D450E3D3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da-DK" noProof="0"/>
              <a:t>Forretningspræsentation</a:t>
            </a:r>
          </a:p>
        </p:txBody>
      </p:sp>
      <p:sp>
        <p:nvSpPr>
          <p:cNvPr id="42" name="Pladsholder til slidenummer 5">
            <a:extLst>
              <a:ext uri="{FF2B5EF4-FFF2-40B4-BE49-F238E27FC236}">
                <a16:creationId xmlns:a16="http://schemas.microsoft.com/office/drawing/2014/main" id="{3F009426-0603-4EF7-8DE1-0CA50818F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da-DK" noProof="0" smtClean="0"/>
              <a:pPr rtl="0"/>
              <a:t>‹nr.›</a:t>
            </a:fld>
            <a:endParaRPr lang="da-DK" noProof="0"/>
          </a:p>
        </p:txBody>
      </p:sp>
    </p:spTree>
    <p:extLst>
      <p:ext uri="{BB962C8B-B14F-4D97-AF65-F5344CB8AC3E}">
        <p14:creationId xmlns:p14="http://schemas.microsoft.com/office/powerpoint/2010/main" val="2218710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ktfordele">
    <p:spTree>
      <p:nvGrpSpPr>
        <p:cNvPr id="1" name=""/>
        <p:cNvGrpSpPr/>
        <p:nvPr/>
      </p:nvGrpSpPr>
      <p:grpSpPr>
        <a:xfrm>
          <a:off x="0" y="0"/>
          <a:ext cx="0" cy="0"/>
          <a:chOff x="0" y="0"/>
          <a:chExt cx="0" cy="0"/>
        </a:xfrm>
      </p:grpSpPr>
      <p:sp>
        <p:nvSpPr>
          <p:cNvPr id="11" name="Pladsholder til billede 8">
            <a:extLst>
              <a:ext uri="{FF2B5EF4-FFF2-40B4-BE49-F238E27FC236}">
                <a16:creationId xmlns:a16="http://schemas.microsoft.com/office/drawing/2014/main" id="{E090415B-A73D-4D17-B5FA-F442D6C0EB27}"/>
              </a:ext>
            </a:extLst>
          </p:cNvPr>
          <p:cNvSpPr>
            <a:spLocks noGrp="1"/>
          </p:cNvSpPr>
          <p:nvPr>
            <p:ph type="pic" sz="quarter" idx="10" hasCustomPrompt="1"/>
          </p:nvPr>
        </p:nvSpPr>
        <p:spPr>
          <a:xfrm>
            <a:off x="0" y="0"/>
            <a:ext cx="12192000" cy="3429000"/>
          </a:xfrm>
          <a:prstGeom prst="rect">
            <a:avLst/>
          </a:prstGeom>
        </p:spPr>
        <p:txBody>
          <a:bodyPr rtlCol="0"/>
          <a:lstStyle>
            <a:lvl1pPr marL="0" indent="0" algn="ctr">
              <a:buNone/>
              <a:defRPr/>
            </a:lvl1pPr>
          </a:lstStyle>
          <a:p>
            <a:pPr rtl="0"/>
            <a:r>
              <a:rPr lang="da-DK" noProof="0"/>
              <a:t>Klik for at tilføje et foto</a:t>
            </a:r>
          </a:p>
        </p:txBody>
      </p:sp>
      <p:sp>
        <p:nvSpPr>
          <p:cNvPr id="3" name="Titel 2">
            <a:extLst>
              <a:ext uri="{FF2B5EF4-FFF2-40B4-BE49-F238E27FC236}">
                <a16:creationId xmlns:a16="http://schemas.microsoft.com/office/drawing/2014/main" id="{AB9CB337-B3D4-443D-99C2-B7AE9EB5D243}"/>
              </a:ext>
            </a:extLst>
          </p:cNvPr>
          <p:cNvSpPr>
            <a:spLocks noGrp="1"/>
          </p:cNvSpPr>
          <p:nvPr>
            <p:ph type="title" hasCustomPrompt="1"/>
          </p:nvPr>
        </p:nvSpPr>
        <p:spPr>
          <a:xfrm>
            <a:off x="81279" y="-136525"/>
            <a:ext cx="4979773" cy="6858000"/>
          </a:xfrm>
          <a:prstGeom prst="rect">
            <a:avLst/>
          </a:prstGeom>
          <a:solidFill>
            <a:schemeClr val="accent2">
              <a:alpha val="92000"/>
            </a:schemeClr>
          </a:solidFill>
        </p:spPr>
        <p:txBody>
          <a:bodyPr tIns="3246120" rtlCol="0" anchor="ctr"/>
          <a:lstStyle>
            <a:lvl1pPr algn="ctr">
              <a:defRPr sz="2400" cap="all" spc="100" baseline="0">
                <a:solidFill>
                  <a:schemeClr val="bg1"/>
                </a:solidFill>
              </a:defRPr>
            </a:lvl1pPr>
          </a:lstStyle>
          <a:p>
            <a:pPr rtl="0"/>
            <a:r>
              <a:rPr lang="da-DK" noProof="0"/>
              <a:t>Tilføj titel</a:t>
            </a:r>
          </a:p>
        </p:txBody>
      </p:sp>
      <p:sp>
        <p:nvSpPr>
          <p:cNvPr id="8" name="Pladsholder til dato 3">
            <a:extLst>
              <a:ext uri="{FF2B5EF4-FFF2-40B4-BE49-F238E27FC236}">
                <a16:creationId xmlns:a16="http://schemas.microsoft.com/office/drawing/2014/main" id="{C9AB6E92-BF31-4AA5-B407-78E1D7795A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da-DK" noProof="0"/>
              <a:t>20XX</a:t>
            </a:r>
          </a:p>
        </p:txBody>
      </p:sp>
      <p:sp>
        <p:nvSpPr>
          <p:cNvPr id="9" name="Pladsholder til sidefod 4">
            <a:extLst>
              <a:ext uri="{FF2B5EF4-FFF2-40B4-BE49-F238E27FC236}">
                <a16:creationId xmlns:a16="http://schemas.microsoft.com/office/drawing/2014/main" id="{3803124F-8B71-4805-8DBD-A3AB3ED434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da-DK" noProof="0"/>
              <a:t>Forretningspræsentation</a:t>
            </a:r>
          </a:p>
        </p:txBody>
      </p:sp>
      <p:sp>
        <p:nvSpPr>
          <p:cNvPr id="10" name="Pladsholder til slidenummer 5">
            <a:extLst>
              <a:ext uri="{FF2B5EF4-FFF2-40B4-BE49-F238E27FC236}">
                <a16:creationId xmlns:a16="http://schemas.microsoft.com/office/drawing/2014/main" id="{99A9D64C-A9E2-4148-B514-933547C5B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da-DK" noProof="0" smtClean="0"/>
              <a:pPr rtl="0"/>
              <a:t>‹nr.›</a:t>
            </a:fld>
            <a:endParaRPr lang="da-DK" noProof="0"/>
          </a:p>
        </p:txBody>
      </p:sp>
      <p:sp>
        <p:nvSpPr>
          <p:cNvPr id="15" name="Pladsholder til tekst 10">
            <a:extLst>
              <a:ext uri="{FF2B5EF4-FFF2-40B4-BE49-F238E27FC236}">
                <a16:creationId xmlns:a16="http://schemas.microsoft.com/office/drawing/2014/main" id="{4218B468-C542-4326-86FA-43DF3A4F3DB9}"/>
              </a:ext>
            </a:extLst>
          </p:cNvPr>
          <p:cNvSpPr>
            <a:spLocks noGrp="1"/>
          </p:cNvSpPr>
          <p:nvPr>
            <p:ph type="body" sz="quarter" idx="16" hasCustomPrompt="1"/>
          </p:nvPr>
        </p:nvSpPr>
        <p:spPr>
          <a:xfrm>
            <a:off x="5743575" y="3972253"/>
            <a:ext cx="5859420" cy="1769419"/>
          </a:xfrm>
          <a:prstGeom prst="rect">
            <a:avLst/>
          </a:prstGeom>
        </p:spPr>
        <p:txBody>
          <a:bodyPr rtlCol="0" anchor="ctr"/>
          <a:lstStyle>
            <a:lvl1pPr marL="0" indent="0" algn="l">
              <a:lnSpc>
                <a:spcPct val="200000"/>
              </a:lnSpc>
              <a:spcBef>
                <a:spcPts val="0"/>
              </a:spcBef>
              <a:buNone/>
              <a:defRPr sz="1800" cap="none" spc="100" baseline="0">
                <a:solidFill>
                  <a:schemeClr val="tx1"/>
                </a:solidFill>
                <a:latin typeface="+mn-lt"/>
              </a:defRPr>
            </a:lvl1pPr>
          </a:lstStyle>
          <a:p>
            <a:pPr lvl="0" rtl="0"/>
            <a:r>
              <a:rPr lang="da-DK" noProof="0"/>
              <a:t>Klik for at tilføje undertitel</a:t>
            </a:r>
          </a:p>
        </p:txBody>
      </p:sp>
    </p:spTree>
    <p:extLst>
      <p:ext uri="{BB962C8B-B14F-4D97-AF65-F5344CB8AC3E}">
        <p14:creationId xmlns:p14="http://schemas.microsoft.com/office/powerpoint/2010/main" val="1502795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opdeling">
    <p:spTree>
      <p:nvGrpSpPr>
        <p:cNvPr id="1" name=""/>
        <p:cNvGrpSpPr/>
        <p:nvPr/>
      </p:nvGrpSpPr>
      <p:grpSpPr>
        <a:xfrm>
          <a:off x="0" y="0"/>
          <a:ext cx="0" cy="0"/>
          <a:chOff x="0" y="0"/>
          <a:chExt cx="0" cy="0"/>
        </a:xfrm>
      </p:grpSpPr>
      <p:sp>
        <p:nvSpPr>
          <p:cNvPr id="7" name="Pladsholder til billede 7">
            <a:extLst>
              <a:ext uri="{FF2B5EF4-FFF2-40B4-BE49-F238E27FC236}">
                <a16:creationId xmlns:a16="http://schemas.microsoft.com/office/drawing/2014/main" id="{02728A58-8DE2-4B1C-B6CA-F2AED56F4504}"/>
              </a:ext>
            </a:extLst>
          </p:cNvPr>
          <p:cNvSpPr>
            <a:spLocks noGrp="1"/>
          </p:cNvSpPr>
          <p:nvPr>
            <p:ph type="pic" sz="quarter" idx="10" hasCustomPrompt="1"/>
          </p:nvPr>
        </p:nvSpPr>
        <p:spPr>
          <a:xfrm>
            <a:off x="0" y="0"/>
            <a:ext cx="12192000" cy="6858000"/>
          </a:xfrm>
          <a:prstGeom prst="rect">
            <a:avLst/>
          </a:prstGeom>
        </p:spPr>
        <p:txBody>
          <a:bodyPr rtlCol="0"/>
          <a:lstStyle>
            <a:lvl1pPr marL="0" indent="0" algn="ctr">
              <a:buNone/>
              <a:defRPr/>
            </a:lvl1pPr>
          </a:lstStyle>
          <a:p>
            <a:pPr rtl="0"/>
            <a:r>
              <a:rPr lang="da-DK" noProof="0"/>
              <a:t>Klik for at tilføje et foto</a:t>
            </a:r>
          </a:p>
        </p:txBody>
      </p:sp>
      <p:sp>
        <p:nvSpPr>
          <p:cNvPr id="2" name="Titel 1">
            <a:extLst>
              <a:ext uri="{FF2B5EF4-FFF2-40B4-BE49-F238E27FC236}">
                <a16:creationId xmlns:a16="http://schemas.microsoft.com/office/drawing/2014/main" id="{B69D7CAC-EE78-4BAE-94EA-EBE4BB118115}"/>
              </a:ext>
            </a:extLst>
          </p:cNvPr>
          <p:cNvSpPr>
            <a:spLocks noGrp="1"/>
          </p:cNvSpPr>
          <p:nvPr>
            <p:ph type="title" hasCustomPrompt="1"/>
          </p:nvPr>
        </p:nvSpPr>
        <p:spPr>
          <a:xfrm>
            <a:off x="0" y="2375848"/>
            <a:ext cx="12192000" cy="4491182"/>
          </a:xfrm>
          <a:prstGeom prst="rect">
            <a:avLst/>
          </a:prstGeom>
          <a:solidFill>
            <a:schemeClr val="accent4">
              <a:lumMod val="50000"/>
              <a:alpha val="55000"/>
            </a:schemeClr>
          </a:solidFill>
        </p:spPr>
        <p:txBody>
          <a:bodyPr lIns="3657600" tIns="182880" rIns="3657600" rtlCol="0"/>
          <a:lstStyle>
            <a:lvl1pPr algn="ctr">
              <a:defRPr sz="6000" cap="all" spc="100" baseline="0">
                <a:solidFill>
                  <a:schemeClr val="accent5"/>
                </a:solidFill>
              </a:defRPr>
            </a:lvl1pPr>
          </a:lstStyle>
          <a:p>
            <a:pPr rtl="0"/>
            <a:r>
              <a:rPr lang="da-DK" noProof="0"/>
              <a:t>Klik for at tilføje titel</a:t>
            </a:r>
          </a:p>
        </p:txBody>
      </p:sp>
    </p:spTree>
    <p:extLst>
      <p:ext uri="{BB962C8B-B14F-4D97-AF65-F5344CB8AC3E}">
        <p14:creationId xmlns:p14="http://schemas.microsoft.com/office/powerpoint/2010/main" val="1143041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rretningsmodel">
    <p:bg>
      <p:bgPr>
        <a:solidFill>
          <a:schemeClr val="accent5">
            <a:alpha val="10000"/>
          </a:schemeClr>
        </a:solidFill>
        <a:effectLst/>
      </p:bgPr>
    </p:bg>
    <p:spTree>
      <p:nvGrpSpPr>
        <p:cNvPr id="1" name=""/>
        <p:cNvGrpSpPr/>
        <p:nvPr/>
      </p:nvGrpSpPr>
      <p:grpSpPr>
        <a:xfrm>
          <a:off x="0" y="0"/>
          <a:ext cx="0" cy="0"/>
          <a:chOff x="0" y="0"/>
          <a:chExt cx="0" cy="0"/>
        </a:xfrm>
      </p:grpSpPr>
      <p:sp>
        <p:nvSpPr>
          <p:cNvPr id="11" name="Pladsholder til billede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1" y="0"/>
            <a:ext cx="6772276" cy="6858000"/>
          </a:xfrm>
          <a:prstGeom prst="rect">
            <a:avLst/>
          </a:prstGeom>
        </p:spPr>
        <p:txBody>
          <a:bodyPr rtlCol="0"/>
          <a:lstStyle>
            <a:lvl1pPr marL="0" indent="0" algn="ctr">
              <a:buNone/>
              <a:defRPr/>
            </a:lvl1pPr>
          </a:lstStyle>
          <a:p>
            <a:pPr rtl="0"/>
            <a:r>
              <a:rPr lang="da-DK" noProof="0"/>
              <a:t>Klik for at tilføje et foto</a:t>
            </a:r>
          </a:p>
        </p:txBody>
      </p:sp>
      <p:sp>
        <p:nvSpPr>
          <p:cNvPr id="2" name="Titel 1">
            <a:extLst>
              <a:ext uri="{FF2B5EF4-FFF2-40B4-BE49-F238E27FC236}">
                <a16:creationId xmlns:a16="http://schemas.microsoft.com/office/drawing/2014/main" id="{7D906EC1-D867-4113-B1E4-72ADCC4B1586}"/>
              </a:ext>
            </a:extLst>
          </p:cNvPr>
          <p:cNvSpPr>
            <a:spLocks noGrp="1"/>
          </p:cNvSpPr>
          <p:nvPr>
            <p:ph type="title" hasCustomPrompt="1"/>
          </p:nvPr>
        </p:nvSpPr>
        <p:spPr>
          <a:xfrm>
            <a:off x="1861354" y="790901"/>
            <a:ext cx="3049568" cy="640698"/>
          </a:xfrm>
          <a:prstGeom prst="rect">
            <a:avLst/>
          </a:prstGeom>
          <a:gradFill>
            <a:gsLst>
              <a:gs pos="50000">
                <a:schemeClr val="accent1">
                  <a:lumMod val="5000"/>
                  <a:lumOff val="95000"/>
                  <a:alpha val="0"/>
                </a:schemeClr>
              </a:gs>
              <a:gs pos="50000">
                <a:schemeClr val="accent5">
                  <a:alpha val="10000"/>
                </a:schemeClr>
              </a:gs>
            </a:gsLst>
            <a:lin ang="0" scaled="0"/>
          </a:gradFill>
          <a:ln w="28575">
            <a:solidFill>
              <a:schemeClr val="bg1"/>
            </a:solidFill>
          </a:ln>
        </p:spPr>
        <p:txBody>
          <a:bodyPr rtlCol="0" anchor="ctr"/>
          <a:lstStyle>
            <a:lvl1pPr algn="ctr">
              <a:defRPr sz="2400" cap="all" spc="100" baseline="0">
                <a:solidFill>
                  <a:schemeClr val="bg1"/>
                </a:solidFill>
              </a:defRPr>
            </a:lvl1pPr>
          </a:lstStyle>
          <a:p>
            <a:pPr rtl="0"/>
            <a:r>
              <a:rPr lang="da-DK" noProof="0"/>
              <a:t>Tilføj en titel</a:t>
            </a:r>
          </a:p>
        </p:txBody>
      </p:sp>
      <p:sp>
        <p:nvSpPr>
          <p:cNvPr id="16" name="Pladsholder til tekst 10">
            <a:extLst>
              <a:ext uri="{FF2B5EF4-FFF2-40B4-BE49-F238E27FC236}">
                <a16:creationId xmlns:a16="http://schemas.microsoft.com/office/drawing/2014/main" id="{782CE97E-7FF6-4E8B-AF42-9777A2451F87}"/>
              </a:ext>
            </a:extLst>
          </p:cNvPr>
          <p:cNvSpPr>
            <a:spLocks noGrp="1"/>
          </p:cNvSpPr>
          <p:nvPr>
            <p:ph type="body" sz="quarter" idx="16" hasCustomPrompt="1"/>
          </p:nvPr>
        </p:nvSpPr>
        <p:spPr>
          <a:xfrm>
            <a:off x="7822086" y="826720"/>
            <a:ext cx="3421103" cy="426393"/>
          </a:xfrm>
          <a:prstGeom prst="rect">
            <a:avLst/>
          </a:prstGeom>
        </p:spPr>
        <p:txBody>
          <a:bodyPr rtlCol="0" anchor="b"/>
          <a:lstStyle>
            <a:lvl1pPr marL="0" indent="0" algn="l">
              <a:buNone/>
              <a:defRPr sz="1800" cap="all" spc="100" baseline="0">
                <a:solidFill>
                  <a:schemeClr val="accent2"/>
                </a:solidFill>
                <a:latin typeface="+mj-lt"/>
              </a:defRPr>
            </a:lvl1pPr>
          </a:lstStyle>
          <a:p>
            <a:pPr lvl="0" rtl="0"/>
            <a:r>
              <a:rPr lang="da-DK" noProof="0"/>
              <a:t>Klik for at tilføje undertitel</a:t>
            </a:r>
          </a:p>
        </p:txBody>
      </p:sp>
      <p:sp>
        <p:nvSpPr>
          <p:cNvPr id="14" name="Pladsholder til tekst 10">
            <a:extLst>
              <a:ext uri="{FF2B5EF4-FFF2-40B4-BE49-F238E27FC236}">
                <a16:creationId xmlns:a16="http://schemas.microsoft.com/office/drawing/2014/main" id="{F57B5FEE-44D7-4F94-A843-EC7BD802D827}"/>
              </a:ext>
            </a:extLst>
          </p:cNvPr>
          <p:cNvSpPr>
            <a:spLocks noGrp="1"/>
          </p:cNvSpPr>
          <p:nvPr>
            <p:ph type="body" sz="quarter" idx="12" hasCustomPrompt="1"/>
          </p:nvPr>
        </p:nvSpPr>
        <p:spPr>
          <a:xfrm>
            <a:off x="7822086" y="1206225"/>
            <a:ext cx="34211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da-DK" noProof="0"/>
              <a:t>Klik for at tilføje tekst</a:t>
            </a:r>
          </a:p>
        </p:txBody>
      </p:sp>
      <p:sp>
        <p:nvSpPr>
          <p:cNvPr id="36" name="Pladsholder til tekst 10">
            <a:extLst>
              <a:ext uri="{FF2B5EF4-FFF2-40B4-BE49-F238E27FC236}">
                <a16:creationId xmlns:a16="http://schemas.microsoft.com/office/drawing/2014/main" id="{4250112D-DE79-407A-BBAB-B2BB2CB881C5}"/>
              </a:ext>
            </a:extLst>
          </p:cNvPr>
          <p:cNvSpPr>
            <a:spLocks noGrp="1"/>
          </p:cNvSpPr>
          <p:nvPr>
            <p:ph type="body" sz="quarter" idx="18" hasCustomPrompt="1"/>
          </p:nvPr>
        </p:nvSpPr>
        <p:spPr>
          <a:xfrm>
            <a:off x="7822086" y="2666702"/>
            <a:ext cx="3421103" cy="426393"/>
          </a:xfrm>
          <a:prstGeom prst="rect">
            <a:avLst/>
          </a:prstGeom>
        </p:spPr>
        <p:txBody>
          <a:bodyPr rtlCol="0" anchor="b"/>
          <a:lstStyle>
            <a:lvl1pPr marL="0" indent="0" algn="l">
              <a:buNone/>
              <a:defRPr sz="1800" cap="all" spc="100" baseline="0">
                <a:solidFill>
                  <a:schemeClr val="accent2"/>
                </a:solidFill>
                <a:latin typeface="+mj-lt"/>
              </a:defRPr>
            </a:lvl1pPr>
          </a:lstStyle>
          <a:p>
            <a:pPr lvl="0" rtl="0"/>
            <a:r>
              <a:rPr lang="da-DK" noProof="0"/>
              <a:t>Klik for at tilføje undertitel</a:t>
            </a:r>
          </a:p>
        </p:txBody>
      </p:sp>
      <p:sp>
        <p:nvSpPr>
          <p:cNvPr id="35" name="Pladsholder til tekst 10">
            <a:extLst>
              <a:ext uri="{FF2B5EF4-FFF2-40B4-BE49-F238E27FC236}">
                <a16:creationId xmlns:a16="http://schemas.microsoft.com/office/drawing/2014/main" id="{1C55DCE1-6E6B-4CDD-A9D8-B2A003485698}"/>
              </a:ext>
            </a:extLst>
          </p:cNvPr>
          <p:cNvSpPr>
            <a:spLocks noGrp="1"/>
          </p:cNvSpPr>
          <p:nvPr>
            <p:ph type="body" sz="quarter" idx="17" hasCustomPrompt="1"/>
          </p:nvPr>
        </p:nvSpPr>
        <p:spPr>
          <a:xfrm>
            <a:off x="7822086" y="3046207"/>
            <a:ext cx="34211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da-DK" noProof="0"/>
              <a:t>Klik for at tilføje tekst</a:t>
            </a:r>
          </a:p>
        </p:txBody>
      </p:sp>
      <p:sp>
        <p:nvSpPr>
          <p:cNvPr id="39" name="Pladsholder til tekst 10">
            <a:extLst>
              <a:ext uri="{FF2B5EF4-FFF2-40B4-BE49-F238E27FC236}">
                <a16:creationId xmlns:a16="http://schemas.microsoft.com/office/drawing/2014/main" id="{9CAE3862-A5E9-4B70-8F14-8F5BFEE3AAEC}"/>
              </a:ext>
            </a:extLst>
          </p:cNvPr>
          <p:cNvSpPr>
            <a:spLocks noGrp="1"/>
          </p:cNvSpPr>
          <p:nvPr>
            <p:ph type="body" sz="quarter" idx="20" hasCustomPrompt="1"/>
          </p:nvPr>
        </p:nvSpPr>
        <p:spPr>
          <a:xfrm>
            <a:off x="7822086" y="4536575"/>
            <a:ext cx="3421103" cy="426393"/>
          </a:xfrm>
          <a:prstGeom prst="rect">
            <a:avLst/>
          </a:prstGeom>
        </p:spPr>
        <p:txBody>
          <a:bodyPr rtlCol="0" anchor="b"/>
          <a:lstStyle>
            <a:lvl1pPr marL="0" indent="0" algn="l">
              <a:buNone/>
              <a:defRPr sz="1800" cap="all" spc="100" baseline="0">
                <a:solidFill>
                  <a:schemeClr val="accent2"/>
                </a:solidFill>
                <a:latin typeface="+mj-lt"/>
              </a:defRPr>
            </a:lvl1pPr>
          </a:lstStyle>
          <a:p>
            <a:pPr lvl="0" rtl="0"/>
            <a:r>
              <a:rPr lang="da-DK" noProof="0"/>
              <a:t>Klik for at tilføje undertitel</a:t>
            </a:r>
          </a:p>
        </p:txBody>
      </p:sp>
      <p:sp>
        <p:nvSpPr>
          <p:cNvPr id="38" name="Pladsholder til tekst 10">
            <a:extLst>
              <a:ext uri="{FF2B5EF4-FFF2-40B4-BE49-F238E27FC236}">
                <a16:creationId xmlns:a16="http://schemas.microsoft.com/office/drawing/2014/main" id="{34C23C4D-3C16-4A17-BF8A-A9C4E2F013E3}"/>
              </a:ext>
            </a:extLst>
          </p:cNvPr>
          <p:cNvSpPr>
            <a:spLocks noGrp="1"/>
          </p:cNvSpPr>
          <p:nvPr>
            <p:ph type="body" sz="quarter" idx="19" hasCustomPrompt="1"/>
          </p:nvPr>
        </p:nvSpPr>
        <p:spPr>
          <a:xfrm>
            <a:off x="7822086" y="4916080"/>
            <a:ext cx="34211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da-DK" noProof="0"/>
              <a:t>Klik for at tilføje tekst</a:t>
            </a:r>
          </a:p>
        </p:txBody>
      </p:sp>
      <p:sp>
        <p:nvSpPr>
          <p:cNvPr id="8" name="Pladsholder til dato 3">
            <a:extLst>
              <a:ext uri="{FF2B5EF4-FFF2-40B4-BE49-F238E27FC236}">
                <a16:creationId xmlns:a16="http://schemas.microsoft.com/office/drawing/2014/main" id="{E0398655-42A6-4DBC-9542-9A8D10B44A63}"/>
              </a:ext>
            </a:extLst>
          </p:cNvPr>
          <p:cNvSpPr>
            <a:spLocks noGrp="1"/>
          </p:cNvSpPr>
          <p:nvPr>
            <p:ph type="dt" sz="half" idx="2"/>
          </p:nvPr>
        </p:nvSpPr>
        <p:spPr>
          <a:xfrm>
            <a:off x="838200" y="6356350"/>
            <a:ext cx="1590675" cy="365125"/>
          </a:xfrm>
          <a:prstGeom prst="rect">
            <a:avLst/>
          </a:prstGeom>
        </p:spPr>
        <p:txBody>
          <a:bodyPr vert="horz" lIns="91440" tIns="45720" rIns="91440" bIns="45720" rtlCol="0" anchor="ctr"/>
          <a:lstStyle>
            <a:lvl1pPr algn="l">
              <a:defRPr sz="1200" spc="100" baseline="0">
                <a:solidFill>
                  <a:schemeClr val="bg1"/>
                </a:solidFill>
                <a:effectLst>
                  <a:outerShdw blurRad="38100" dist="38100" dir="2700000" algn="tl">
                    <a:srgbClr val="000000">
                      <a:alpha val="43137"/>
                    </a:srgbClr>
                  </a:outerShdw>
                </a:effectLst>
              </a:defRPr>
            </a:lvl1pPr>
          </a:lstStyle>
          <a:p>
            <a:pPr rtl="0"/>
            <a:r>
              <a:rPr lang="da-DK" noProof="0"/>
              <a:t>20XX</a:t>
            </a:r>
          </a:p>
        </p:txBody>
      </p:sp>
      <p:sp>
        <p:nvSpPr>
          <p:cNvPr id="9" name="Pladsholder til sidefod 4">
            <a:extLst>
              <a:ext uri="{FF2B5EF4-FFF2-40B4-BE49-F238E27FC236}">
                <a16:creationId xmlns:a16="http://schemas.microsoft.com/office/drawing/2014/main" id="{1FF7C44B-1689-4CA8-B0BC-0671EA12750F}"/>
              </a:ext>
            </a:extLst>
          </p:cNvPr>
          <p:cNvSpPr>
            <a:spLocks noGrp="1"/>
          </p:cNvSpPr>
          <p:nvPr>
            <p:ph type="ftr" sz="quarter" idx="3"/>
          </p:nvPr>
        </p:nvSpPr>
        <p:spPr>
          <a:xfrm>
            <a:off x="6473608" y="6356350"/>
            <a:ext cx="27432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effectLst/>
                <a:latin typeface="+mj-lt"/>
              </a:defRPr>
            </a:lvl1pPr>
          </a:lstStyle>
          <a:p>
            <a:pPr rtl="0"/>
            <a:r>
              <a:rPr lang="da-DK" noProof="0"/>
              <a:t>Forretningspræsentation</a:t>
            </a:r>
          </a:p>
        </p:txBody>
      </p:sp>
      <p:sp>
        <p:nvSpPr>
          <p:cNvPr id="10" name="Pladsholder til slidenummer 5">
            <a:extLst>
              <a:ext uri="{FF2B5EF4-FFF2-40B4-BE49-F238E27FC236}">
                <a16:creationId xmlns:a16="http://schemas.microsoft.com/office/drawing/2014/main" id="{7D6105C8-7607-448C-9CD2-9CA33B49B4DB}"/>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da-DK" noProof="0" smtClean="0"/>
              <a:pPr rtl="0"/>
              <a:t>‹nr.›</a:t>
            </a:fld>
            <a:endParaRPr lang="da-DK" noProof="0"/>
          </a:p>
        </p:txBody>
      </p:sp>
    </p:spTree>
    <p:extLst>
      <p:ext uri="{BB962C8B-B14F-4D97-AF65-F5344CB8AC3E}">
        <p14:creationId xmlns:p14="http://schemas.microsoft.com/office/powerpoint/2010/main" val="653837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versigt over markedsmulighe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978E2C-0F13-417A-AD7A-E478D5C3BD4C}"/>
              </a:ext>
            </a:extLst>
          </p:cNvPr>
          <p:cNvSpPr>
            <a:spLocks noGrp="1"/>
          </p:cNvSpPr>
          <p:nvPr>
            <p:ph type="title" hasCustomPrompt="1"/>
          </p:nvPr>
        </p:nvSpPr>
        <p:spPr>
          <a:xfrm>
            <a:off x="808382" y="422661"/>
            <a:ext cx="5200532" cy="720399"/>
          </a:xfrm>
          <a:prstGeom prst="rect">
            <a:avLst/>
          </a:prstGeom>
        </p:spPr>
        <p:txBody>
          <a:bodyPr rtlCol="0" anchor="ctr"/>
          <a:lstStyle>
            <a:lvl1pPr algn="l">
              <a:defRPr sz="2400" cap="all" spc="100" baseline="0">
                <a:solidFill>
                  <a:schemeClr val="accent2"/>
                </a:solidFill>
              </a:defRPr>
            </a:lvl1pPr>
          </a:lstStyle>
          <a:p>
            <a:pPr rtl="0"/>
            <a:r>
              <a:rPr lang="da-DK" noProof="0"/>
              <a:t>Klik for at tilføje titel</a:t>
            </a:r>
          </a:p>
        </p:txBody>
      </p:sp>
      <p:sp>
        <p:nvSpPr>
          <p:cNvPr id="15" name="Pladsholder til tekst 10">
            <a:extLst>
              <a:ext uri="{FF2B5EF4-FFF2-40B4-BE49-F238E27FC236}">
                <a16:creationId xmlns:a16="http://schemas.microsoft.com/office/drawing/2014/main" id="{30892B14-4811-4781-A0D4-2D26A55DFF2F}"/>
              </a:ext>
            </a:extLst>
          </p:cNvPr>
          <p:cNvSpPr>
            <a:spLocks noGrp="1"/>
          </p:cNvSpPr>
          <p:nvPr>
            <p:ph type="body" sz="quarter" idx="16" hasCustomPrompt="1"/>
          </p:nvPr>
        </p:nvSpPr>
        <p:spPr>
          <a:xfrm>
            <a:off x="920003" y="1617548"/>
            <a:ext cx="876929" cy="720399"/>
          </a:xfrm>
          <a:prstGeom prst="rect">
            <a:avLst/>
          </a:prstGeom>
          <a:ln w="28575">
            <a:solidFill>
              <a:schemeClr val="accent4"/>
            </a:solidFill>
          </a:ln>
        </p:spPr>
        <p:txBody>
          <a:bodyPr lIns="0" tIns="0" rIns="0" bIns="0" rtlCol="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rtl="0"/>
            <a:r>
              <a:rPr lang="da-DK" noProof="0"/>
              <a:t>tekst</a:t>
            </a:r>
          </a:p>
        </p:txBody>
      </p:sp>
      <p:sp>
        <p:nvSpPr>
          <p:cNvPr id="22" name="Pladsholder til tekst 10">
            <a:extLst>
              <a:ext uri="{FF2B5EF4-FFF2-40B4-BE49-F238E27FC236}">
                <a16:creationId xmlns:a16="http://schemas.microsoft.com/office/drawing/2014/main" id="{950B6E72-89BA-408A-B2C8-8424747605D1}"/>
              </a:ext>
            </a:extLst>
          </p:cNvPr>
          <p:cNvSpPr>
            <a:spLocks noGrp="1"/>
          </p:cNvSpPr>
          <p:nvPr>
            <p:ph type="body" sz="quarter" idx="18" hasCustomPrompt="1"/>
          </p:nvPr>
        </p:nvSpPr>
        <p:spPr>
          <a:xfrm>
            <a:off x="920003" y="3180036"/>
            <a:ext cx="876930" cy="720400"/>
          </a:xfrm>
          <a:prstGeom prst="rect">
            <a:avLst/>
          </a:prstGeom>
          <a:ln w="28575">
            <a:solidFill>
              <a:schemeClr val="accent4"/>
            </a:solidFill>
          </a:ln>
        </p:spPr>
        <p:txBody>
          <a:bodyPr lIns="0" tIns="0" rIns="0" bIns="0" rtlCol="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rtl="0"/>
            <a:r>
              <a:rPr lang="da-DK" noProof="0"/>
              <a:t>tekst</a:t>
            </a:r>
          </a:p>
        </p:txBody>
      </p:sp>
      <p:sp>
        <p:nvSpPr>
          <p:cNvPr id="24" name="Pladsholder til tekst 10">
            <a:extLst>
              <a:ext uri="{FF2B5EF4-FFF2-40B4-BE49-F238E27FC236}">
                <a16:creationId xmlns:a16="http://schemas.microsoft.com/office/drawing/2014/main" id="{1FCE449C-D340-41D2-BDD5-5A31068FC8B8}"/>
              </a:ext>
            </a:extLst>
          </p:cNvPr>
          <p:cNvSpPr>
            <a:spLocks noGrp="1"/>
          </p:cNvSpPr>
          <p:nvPr>
            <p:ph type="body" sz="quarter" idx="20" hasCustomPrompt="1"/>
          </p:nvPr>
        </p:nvSpPr>
        <p:spPr>
          <a:xfrm>
            <a:off x="920003" y="4760985"/>
            <a:ext cx="876930" cy="720400"/>
          </a:xfrm>
          <a:prstGeom prst="rect">
            <a:avLst/>
          </a:prstGeom>
          <a:ln w="28575">
            <a:solidFill>
              <a:schemeClr val="accent4"/>
            </a:solidFill>
          </a:ln>
        </p:spPr>
        <p:txBody>
          <a:bodyPr lIns="0" tIns="0" rIns="0" bIns="0" rtlCol="0" anchor="ctr"/>
          <a:lstStyle>
            <a:lvl1pPr marL="0" indent="0" algn="ctr">
              <a:lnSpc>
                <a:spcPct val="100000"/>
              </a:lnSpc>
              <a:spcBef>
                <a:spcPts val="0"/>
              </a:spcBef>
              <a:buNone/>
              <a:defRPr sz="2400" cap="all" spc="100" baseline="0">
                <a:solidFill>
                  <a:schemeClr val="accent5">
                    <a:lumMod val="50000"/>
                  </a:schemeClr>
                </a:solidFill>
                <a:latin typeface="+mj-lt"/>
              </a:defRPr>
            </a:lvl1pPr>
          </a:lstStyle>
          <a:p>
            <a:pPr lvl="0" rtl="0"/>
            <a:r>
              <a:rPr lang="da-DK" noProof="0"/>
              <a:t>tekst</a:t>
            </a:r>
          </a:p>
        </p:txBody>
      </p:sp>
      <p:sp>
        <p:nvSpPr>
          <p:cNvPr id="14" name="Pladsholder til tekst 10">
            <a:extLst>
              <a:ext uri="{FF2B5EF4-FFF2-40B4-BE49-F238E27FC236}">
                <a16:creationId xmlns:a16="http://schemas.microsoft.com/office/drawing/2014/main" id="{41E2BD66-8465-46D7-9283-569B4EE4590B}"/>
              </a:ext>
            </a:extLst>
          </p:cNvPr>
          <p:cNvSpPr>
            <a:spLocks noGrp="1"/>
          </p:cNvSpPr>
          <p:nvPr>
            <p:ph type="body" sz="quarter" idx="12" hasCustomPrompt="1"/>
          </p:nvPr>
        </p:nvSpPr>
        <p:spPr>
          <a:xfrm>
            <a:off x="2102977" y="1456753"/>
            <a:ext cx="33650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da-DK" noProof="0"/>
              <a:t>Klik for at tilføje tekst</a:t>
            </a:r>
          </a:p>
        </p:txBody>
      </p:sp>
      <p:sp>
        <p:nvSpPr>
          <p:cNvPr id="21" name="Pladsholder til tekst 10">
            <a:extLst>
              <a:ext uri="{FF2B5EF4-FFF2-40B4-BE49-F238E27FC236}">
                <a16:creationId xmlns:a16="http://schemas.microsoft.com/office/drawing/2014/main" id="{13CFC961-1ED9-4817-9DB9-A1F1D0FD2ABA}"/>
              </a:ext>
            </a:extLst>
          </p:cNvPr>
          <p:cNvSpPr>
            <a:spLocks noGrp="1"/>
          </p:cNvSpPr>
          <p:nvPr>
            <p:ph type="body" sz="quarter" idx="17" hasCustomPrompt="1"/>
          </p:nvPr>
        </p:nvSpPr>
        <p:spPr>
          <a:xfrm>
            <a:off x="2102977" y="3031685"/>
            <a:ext cx="33650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da-DK" noProof="0"/>
              <a:t>Klik for at tilføje tekst</a:t>
            </a:r>
          </a:p>
        </p:txBody>
      </p:sp>
      <p:sp>
        <p:nvSpPr>
          <p:cNvPr id="23" name="Pladsholder til tekst 10">
            <a:extLst>
              <a:ext uri="{FF2B5EF4-FFF2-40B4-BE49-F238E27FC236}">
                <a16:creationId xmlns:a16="http://schemas.microsoft.com/office/drawing/2014/main" id="{7E0D9B8E-402D-44A1-920E-4838543BD9F3}"/>
              </a:ext>
            </a:extLst>
          </p:cNvPr>
          <p:cNvSpPr>
            <a:spLocks noGrp="1"/>
          </p:cNvSpPr>
          <p:nvPr>
            <p:ph type="body" sz="quarter" idx="19" hasCustomPrompt="1"/>
          </p:nvPr>
        </p:nvSpPr>
        <p:spPr>
          <a:xfrm>
            <a:off x="2102977" y="4612634"/>
            <a:ext cx="3365003" cy="1017102"/>
          </a:xfrm>
          <a:prstGeom prst="rect">
            <a:avLst/>
          </a:prstGeom>
        </p:spPr>
        <p:txBody>
          <a:bodyPr rtlCol="0" anchor="t"/>
          <a:lstStyle>
            <a:lvl1pPr marL="0" indent="0" algn="l">
              <a:lnSpc>
                <a:spcPct val="125000"/>
              </a:lnSpc>
              <a:spcBef>
                <a:spcPts val="0"/>
              </a:spcBef>
              <a:buNone/>
              <a:defRPr sz="1600" cap="none" spc="100" baseline="0">
                <a:solidFill>
                  <a:schemeClr val="tx1"/>
                </a:solidFill>
                <a:latin typeface="+mn-lt"/>
              </a:defRPr>
            </a:lvl1pPr>
          </a:lstStyle>
          <a:p>
            <a:pPr lvl="0" rtl="0"/>
            <a:r>
              <a:rPr lang="da-DK" noProof="0"/>
              <a:t>Klik for at tilføje tekst</a:t>
            </a:r>
          </a:p>
        </p:txBody>
      </p:sp>
      <p:sp>
        <p:nvSpPr>
          <p:cNvPr id="25" name="Pladsholder til dato 3">
            <a:extLst>
              <a:ext uri="{FF2B5EF4-FFF2-40B4-BE49-F238E27FC236}">
                <a16:creationId xmlns:a16="http://schemas.microsoft.com/office/drawing/2014/main" id="{64607288-5296-4BAF-B405-7F1902FA0EF0}"/>
              </a:ext>
            </a:extLst>
          </p:cNvPr>
          <p:cNvSpPr>
            <a:spLocks noGrp="1"/>
          </p:cNvSpPr>
          <p:nvPr>
            <p:ph type="dt" sz="half" idx="2"/>
          </p:nvPr>
        </p:nvSpPr>
        <p:spPr>
          <a:xfrm>
            <a:off x="0" y="6248018"/>
            <a:ext cx="2435528" cy="614850"/>
          </a:xfrm>
          <a:prstGeom prst="rect">
            <a:avLst/>
          </a:prstGeom>
          <a:solidFill>
            <a:schemeClr val="accent2">
              <a:alpha val="92000"/>
            </a:schemeClr>
          </a:solidFill>
        </p:spPr>
        <p:txBody>
          <a:bodyPr vert="horz" lIns="274320" tIns="0" rIns="91440" bIns="45720" rtlCol="0" anchor="ctr"/>
          <a:lstStyle>
            <a:lvl1pPr algn="ctr">
              <a:defRPr sz="1200" spc="100" baseline="0">
                <a:solidFill>
                  <a:schemeClr val="bg1"/>
                </a:solidFill>
                <a:effectLst>
                  <a:outerShdw blurRad="38100" dist="38100" dir="2700000" algn="tl">
                    <a:srgbClr val="000000">
                      <a:alpha val="43137"/>
                    </a:srgbClr>
                  </a:outerShdw>
                </a:effectLst>
              </a:defRPr>
            </a:lvl1pPr>
          </a:lstStyle>
          <a:p>
            <a:pPr rtl="0"/>
            <a:r>
              <a:rPr lang="da-DK" noProof="0"/>
              <a:t>20XX</a:t>
            </a:r>
          </a:p>
        </p:txBody>
      </p:sp>
      <p:sp>
        <p:nvSpPr>
          <p:cNvPr id="8" name="Pladsholder til billede 8">
            <a:extLst>
              <a:ext uri="{FF2B5EF4-FFF2-40B4-BE49-F238E27FC236}">
                <a16:creationId xmlns:a16="http://schemas.microsoft.com/office/drawing/2014/main" id="{61341B70-2018-4DBE-BB9A-D1F7A895F9BE}"/>
              </a:ext>
            </a:extLst>
          </p:cNvPr>
          <p:cNvSpPr>
            <a:spLocks noGrp="1"/>
          </p:cNvSpPr>
          <p:nvPr>
            <p:ph type="pic" sz="quarter" idx="10" hasCustomPrompt="1"/>
          </p:nvPr>
        </p:nvSpPr>
        <p:spPr>
          <a:xfrm>
            <a:off x="6384174" y="0"/>
            <a:ext cx="5807825" cy="6858000"/>
          </a:xfrm>
          <a:prstGeom prst="rect">
            <a:avLst/>
          </a:prstGeom>
        </p:spPr>
        <p:txBody>
          <a:bodyPr rtlCol="0"/>
          <a:lstStyle>
            <a:lvl1pPr marL="0" indent="0" algn="ctr">
              <a:buNone/>
              <a:defRPr/>
            </a:lvl1pPr>
          </a:lstStyle>
          <a:p>
            <a:pPr rtl="0"/>
            <a:r>
              <a:rPr lang="da-DK" noProof="0"/>
              <a:t>Klik for at tilføje et foto</a:t>
            </a:r>
          </a:p>
        </p:txBody>
      </p:sp>
      <p:sp>
        <p:nvSpPr>
          <p:cNvPr id="13" name="Pladsholder til sidefod 3">
            <a:extLst>
              <a:ext uri="{FF2B5EF4-FFF2-40B4-BE49-F238E27FC236}">
                <a16:creationId xmlns:a16="http://schemas.microsoft.com/office/drawing/2014/main" id="{83CCEE28-12C2-4138-9214-420B5A5BCEC1}"/>
              </a:ext>
            </a:extLst>
          </p:cNvPr>
          <p:cNvSpPr>
            <a:spLocks noGrp="1"/>
          </p:cNvSpPr>
          <p:nvPr>
            <p:ph type="ftr" sz="quarter" idx="11"/>
          </p:nvPr>
        </p:nvSpPr>
        <p:spPr>
          <a:xfrm>
            <a:off x="2439762" y="6248018"/>
            <a:ext cx="7267426" cy="620868"/>
          </a:xfrm>
          <a:prstGeom prst="rect">
            <a:avLst/>
          </a:prstGeom>
          <a:solidFill>
            <a:schemeClr val="accent2">
              <a:alpha val="92000"/>
            </a:schemeClr>
          </a:solidFill>
        </p:spPr>
        <p:txBody>
          <a:bodyPr tIns="0" rtlCol="0"/>
          <a:lstStyle>
            <a:lvl1pPr>
              <a:defRPr>
                <a:solidFill>
                  <a:schemeClr val="bg1"/>
                </a:solidFill>
                <a:effectLst>
                  <a:outerShdw blurRad="38100" dist="38100" dir="2700000" algn="tl">
                    <a:srgbClr val="000000">
                      <a:alpha val="43137"/>
                    </a:srgbClr>
                  </a:outerShdw>
                </a:effectLst>
              </a:defRPr>
            </a:lvl1pPr>
          </a:lstStyle>
          <a:p>
            <a:pPr rtl="0"/>
            <a:r>
              <a:rPr lang="da-DK" noProof="0"/>
              <a:t>Forretningspræsentation</a:t>
            </a:r>
          </a:p>
        </p:txBody>
      </p:sp>
      <p:sp>
        <p:nvSpPr>
          <p:cNvPr id="27" name="Pladsholder til slidenummer 5">
            <a:extLst>
              <a:ext uri="{FF2B5EF4-FFF2-40B4-BE49-F238E27FC236}">
                <a16:creationId xmlns:a16="http://schemas.microsoft.com/office/drawing/2014/main" id="{347ECA7D-7D2B-475F-874D-51236135A6E9}"/>
              </a:ext>
            </a:extLst>
          </p:cNvPr>
          <p:cNvSpPr>
            <a:spLocks noGrp="1"/>
          </p:cNvSpPr>
          <p:nvPr>
            <p:ph type="sldNum" sz="quarter" idx="4"/>
          </p:nvPr>
        </p:nvSpPr>
        <p:spPr>
          <a:xfrm>
            <a:off x="9707188" y="6248018"/>
            <a:ext cx="2495699" cy="620866"/>
          </a:xfrm>
          <a:prstGeom prst="rect">
            <a:avLst/>
          </a:prstGeom>
          <a:solidFill>
            <a:schemeClr val="accent2">
              <a:alpha val="92000"/>
            </a:schemeClr>
          </a:solidFill>
        </p:spPr>
        <p:txBody>
          <a:bodyPr vert="horz" lIns="457200" tIns="0" rIns="91440" bIns="45720" rtlCol="0" anchor="ctr"/>
          <a:lstStyle>
            <a:lvl1pPr algn="ctr">
              <a:defRPr sz="1200" spc="100" baseline="0">
                <a:solidFill>
                  <a:schemeClr val="bg1"/>
                </a:solidFill>
                <a:effectLst>
                  <a:outerShdw blurRad="38100" dist="38100" dir="2700000" algn="tl">
                    <a:srgbClr val="000000">
                      <a:alpha val="43137"/>
                    </a:srgbClr>
                  </a:outerShdw>
                </a:effectLst>
              </a:defRPr>
            </a:lvl1pPr>
          </a:lstStyle>
          <a:p>
            <a:pPr rtl="0"/>
            <a:fld id="{EA87306C-81BA-4795-A5CA-9392456A8C1E}" type="slidenum">
              <a:rPr lang="da-DK" noProof="0" smtClean="0"/>
              <a:pPr rtl="0"/>
              <a:t>‹nr.›</a:t>
            </a:fld>
            <a:endParaRPr lang="da-DK" noProof="0"/>
          </a:p>
        </p:txBody>
      </p:sp>
    </p:spTree>
    <p:extLst>
      <p:ext uri="{BB962C8B-B14F-4D97-AF65-F5344CB8AC3E}">
        <p14:creationId xmlns:p14="http://schemas.microsoft.com/office/powerpoint/2010/main" val="1404635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7BE02389-643A-44A3-9E32-4459CAEAC3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spc="100" baseline="0">
                <a:solidFill>
                  <a:schemeClr val="bg2">
                    <a:lumMod val="50000"/>
                  </a:schemeClr>
                </a:solidFill>
              </a:defRPr>
            </a:lvl1pPr>
          </a:lstStyle>
          <a:p>
            <a:pPr rtl="0"/>
            <a:r>
              <a:rPr lang="da-DK" noProof="0"/>
              <a:t>20XX</a:t>
            </a:r>
          </a:p>
        </p:txBody>
      </p:sp>
      <p:sp>
        <p:nvSpPr>
          <p:cNvPr id="5" name="Pladsholder til sidefod 4">
            <a:extLst>
              <a:ext uri="{FF2B5EF4-FFF2-40B4-BE49-F238E27FC236}">
                <a16:creationId xmlns:a16="http://schemas.microsoft.com/office/drawing/2014/main" id="{1E3E221A-6F27-4890-B073-7BA27B8FB5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bg2">
                    <a:lumMod val="50000"/>
                  </a:schemeClr>
                </a:solidFill>
                <a:latin typeface="+mj-lt"/>
              </a:defRPr>
            </a:lvl1pPr>
          </a:lstStyle>
          <a:p>
            <a:pPr rtl="0"/>
            <a:r>
              <a:rPr lang="da-DK" noProof="0"/>
              <a:t>Forretningspræsentation</a:t>
            </a:r>
          </a:p>
        </p:txBody>
      </p:sp>
      <p:sp>
        <p:nvSpPr>
          <p:cNvPr id="6" name="Pladsholder til slidenummer 5">
            <a:extLst>
              <a:ext uri="{FF2B5EF4-FFF2-40B4-BE49-F238E27FC236}">
                <a16:creationId xmlns:a16="http://schemas.microsoft.com/office/drawing/2014/main" id="{40B06CAC-A122-486F-81C6-4299D83E9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pPr rtl="0"/>
            <a:fld id="{EA87306C-81BA-4795-A5CA-9392456A8C1E}" type="slidenum">
              <a:rPr lang="da-DK" noProof="0" smtClean="0"/>
              <a:pPr rtl="0"/>
              <a:t>‹nr.›</a:t>
            </a:fld>
            <a:endParaRPr lang="da-DK" noProof="0"/>
          </a:p>
        </p:txBody>
      </p:sp>
    </p:spTree>
    <p:extLst>
      <p:ext uri="{BB962C8B-B14F-4D97-AF65-F5344CB8AC3E}">
        <p14:creationId xmlns:p14="http://schemas.microsoft.com/office/powerpoint/2010/main" val="2283042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A20320C9-063E-6627-3553-0EE13F00F4BF}"/>
              </a:ext>
            </a:extLst>
          </p:cNvPr>
          <p:cNvSpPr>
            <a:spLocks noGrp="1"/>
          </p:cNvSpPr>
          <p:nvPr>
            <p:ph type="sldNum" sz="quarter" idx="12"/>
          </p:nvPr>
        </p:nvSpPr>
        <p:spPr>
          <a:xfrm>
            <a:off x="1250017" y="1774425"/>
            <a:ext cx="9691965" cy="2320925"/>
          </a:xfrm>
        </p:spPr>
        <p:txBody>
          <a:bodyPr/>
          <a:lstStyle/>
          <a:p>
            <a:pPr algn="l">
              <a:defRPr/>
            </a:pPr>
            <a:r>
              <a:rPr lang="da-DK" sz="1800" b="1" dirty="0">
                <a:solidFill>
                  <a:schemeClr val="tx1"/>
                </a:solidFill>
                <a:latin typeface="Source Sans Pro" panose="020B0503030403020204" pitchFamily="34" charset="0"/>
                <a:ea typeface="Source Sans Pro" panose="020B0503030403020204" pitchFamily="34" charset="0"/>
              </a:rPr>
              <a:t>Materialer, du skal bruge til dagen:</a:t>
            </a:r>
          </a:p>
          <a:p>
            <a:pPr algn="l">
              <a:defRPr/>
            </a:pPr>
            <a:r>
              <a:rPr lang="da-DK" sz="1600" dirty="0">
                <a:solidFill>
                  <a:schemeClr val="tx1"/>
                </a:solidFill>
                <a:latin typeface="Source Sans Pro" panose="020B0503030403020204" pitchFamily="34" charset="0"/>
                <a:ea typeface="Source Sans Pro" panose="020B0503030403020204" pitchFamily="34" charset="0"/>
              </a:rPr>
              <a:t>-Computer til at vise slideshow (behøver ikke at få op på stor skærm)</a:t>
            </a:r>
          </a:p>
          <a:p>
            <a:pPr algn="l">
              <a:defRPr/>
            </a:pPr>
            <a:r>
              <a:rPr lang="da-DK" sz="1600" dirty="0">
                <a:solidFill>
                  <a:schemeClr val="tx1"/>
                </a:solidFill>
                <a:latin typeface="Source Sans Pro" panose="020B0503030403020204" pitchFamily="34" charset="0"/>
                <a:ea typeface="Source Sans Pro" panose="020B0503030403020204" pitchFamily="34" charset="0"/>
              </a:rPr>
              <a:t>-Billedkort til check-in øvelse.</a:t>
            </a:r>
          </a:p>
          <a:p>
            <a:pPr algn="l">
              <a:defRPr/>
            </a:pPr>
            <a:r>
              <a:rPr lang="da-DK" sz="1600" dirty="0">
                <a:solidFill>
                  <a:schemeClr val="tx1"/>
                </a:solidFill>
                <a:latin typeface="Source Sans Pro" panose="020B0503030403020204" pitchFamily="34" charset="0"/>
                <a:ea typeface="Source Sans Pro" panose="020B0503030403020204" pitchFamily="34" charset="0"/>
              </a:rPr>
              <a:t>-Post </a:t>
            </a:r>
            <a:r>
              <a:rPr lang="da-DK" sz="1600" dirty="0" err="1">
                <a:solidFill>
                  <a:schemeClr val="tx1"/>
                </a:solidFill>
                <a:latin typeface="Source Sans Pro" panose="020B0503030403020204" pitchFamily="34" charset="0"/>
                <a:ea typeface="Source Sans Pro" panose="020B0503030403020204" pitchFamily="34" charset="0"/>
              </a:rPr>
              <a:t>its</a:t>
            </a:r>
            <a:r>
              <a:rPr lang="da-DK" sz="1600" dirty="0">
                <a:solidFill>
                  <a:schemeClr val="tx1"/>
                </a:solidFill>
                <a:latin typeface="Source Sans Pro" panose="020B0503030403020204" pitchFamily="34" charset="0"/>
                <a:ea typeface="Source Sans Pro" panose="020B0503030403020204" pitchFamily="34" charset="0"/>
              </a:rPr>
              <a:t> i 3 forskellige farver</a:t>
            </a:r>
          </a:p>
          <a:p>
            <a:pPr algn="l">
              <a:defRPr/>
            </a:pPr>
            <a:r>
              <a:rPr lang="da-DK" sz="1600" dirty="0">
                <a:solidFill>
                  <a:schemeClr val="tx1"/>
                </a:solidFill>
                <a:latin typeface="Source Sans Pro" panose="020B0503030403020204" pitchFamily="34" charset="0"/>
                <a:ea typeface="Source Sans Pro" panose="020B0503030403020204" pitchFamily="34" charset="0"/>
              </a:rPr>
              <a:t>-Papir og skriveredskaber</a:t>
            </a:r>
          </a:p>
          <a:p>
            <a:pPr algn="l">
              <a:defRPr/>
            </a:pPr>
            <a:r>
              <a:rPr lang="da-DK" sz="1600" dirty="0">
                <a:solidFill>
                  <a:schemeClr val="tx1"/>
                </a:solidFill>
                <a:latin typeface="Source Sans Pro" panose="020B0503030403020204" pitchFamily="34" charset="0"/>
                <a:ea typeface="Source Sans Pro" panose="020B0503030403020204" pitchFamily="34" charset="0"/>
              </a:rPr>
              <a:t>-Print og evt. laminer ‘Øvepunkter – samlet’</a:t>
            </a:r>
          </a:p>
          <a:p>
            <a:pPr algn="l">
              <a:defRPr/>
            </a:pPr>
            <a:r>
              <a:rPr lang="da-DK" sz="1600" dirty="0">
                <a:solidFill>
                  <a:schemeClr val="tx1"/>
                </a:solidFill>
                <a:latin typeface="Source Sans Pro" panose="020B0503030403020204" pitchFamily="34" charset="0"/>
                <a:ea typeface="Source Sans Pro" panose="020B0503030403020204" pitchFamily="34" charset="0"/>
              </a:rPr>
              <a:t>-Print diplom (både side 1 og 2 – scan efterfølgende begge, så begge parter har et eksemplar)</a:t>
            </a:r>
          </a:p>
          <a:p>
            <a:pPr>
              <a:defRPr/>
            </a:pPr>
            <a:endParaRPr lang="da-DK" dirty="0"/>
          </a:p>
        </p:txBody>
      </p:sp>
    </p:spTree>
    <p:extLst>
      <p:ext uri="{BB962C8B-B14F-4D97-AF65-F5344CB8AC3E}">
        <p14:creationId xmlns:p14="http://schemas.microsoft.com/office/powerpoint/2010/main" val="3922694636"/>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6E9FF"/>
        </a:solidFill>
        <a:effectLst/>
      </p:bgPr>
    </p:bg>
    <p:spTree>
      <p:nvGrpSpPr>
        <p:cNvPr id="1" name="">
          <a:extLst>
            <a:ext uri="{FF2B5EF4-FFF2-40B4-BE49-F238E27FC236}">
              <a16:creationId xmlns:a16="http://schemas.microsoft.com/office/drawing/2014/main" id="{A6C7BF61-419A-2D7A-74E2-C4E24CF7C8AF}"/>
            </a:ext>
          </a:extLst>
        </p:cNvPr>
        <p:cNvGrpSpPr/>
        <p:nvPr/>
      </p:nvGrpSpPr>
      <p:grpSpPr>
        <a:xfrm>
          <a:off x="0" y="0"/>
          <a:ext cx="0" cy="0"/>
          <a:chOff x="0" y="0"/>
          <a:chExt cx="0" cy="0"/>
        </a:xfrm>
      </p:grpSpPr>
      <p:sp>
        <p:nvSpPr>
          <p:cNvPr id="3" name="Titel 1">
            <a:extLst>
              <a:ext uri="{FF2B5EF4-FFF2-40B4-BE49-F238E27FC236}">
                <a16:creationId xmlns:a16="http://schemas.microsoft.com/office/drawing/2014/main" id="{88566329-C720-AB1D-11F6-5770E601F9BE}"/>
              </a:ext>
            </a:extLst>
          </p:cNvPr>
          <p:cNvSpPr txBox="1">
            <a:spLocks/>
          </p:cNvSpPr>
          <p:nvPr/>
        </p:nvSpPr>
        <p:spPr bwMode="auto">
          <a:xfrm>
            <a:off x="2048606" y="1293912"/>
            <a:ext cx="8094788" cy="122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3600" b="1" kern="1200">
                <a:solidFill>
                  <a:srgbClr val="81B741"/>
                </a:solidFill>
                <a:latin typeface="Arial Black" panose="020B0604020202020204" pitchFamily="34" charset="0"/>
                <a:ea typeface="Arial Black" panose="020B0604020202020204" pitchFamily="34" charset="0"/>
                <a:cs typeface="Arial Black" panose="020B0604020202020204" pitchFamily="34" charset="0"/>
              </a:defRPr>
            </a:lvl1pPr>
            <a:lvl2pPr algn="l" rtl="0" eaLnBrk="1" fontAlgn="base" hangingPunct="1">
              <a:lnSpc>
                <a:spcPct val="90000"/>
              </a:lnSpc>
              <a:spcBef>
                <a:spcPct val="0"/>
              </a:spcBef>
              <a:spcAft>
                <a:spcPct val="0"/>
              </a:spcAft>
              <a:defRPr sz="3600" b="1">
                <a:solidFill>
                  <a:srgbClr val="81B741"/>
                </a:solidFill>
                <a:latin typeface="Arial Black" panose="020B0604020202020204" pitchFamily="34" charset="0"/>
                <a:ea typeface="Arial Black" panose="020B0604020202020204" pitchFamily="34" charset="0"/>
                <a:cs typeface="Arial Black" panose="020B0604020202020204" pitchFamily="34" charset="0"/>
              </a:defRPr>
            </a:lvl2pPr>
            <a:lvl3pPr algn="l" rtl="0" eaLnBrk="1" fontAlgn="base" hangingPunct="1">
              <a:lnSpc>
                <a:spcPct val="90000"/>
              </a:lnSpc>
              <a:spcBef>
                <a:spcPct val="0"/>
              </a:spcBef>
              <a:spcAft>
                <a:spcPct val="0"/>
              </a:spcAft>
              <a:defRPr sz="3600" b="1">
                <a:solidFill>
                  <a:srgbClr val="81B741"/>
                </a:solidFill>
                <a:latin typeface="Arial Black" panose="020B0604020202020204" pitchFamily="34" charset="0"/>
                <a:ea typeface="Arial Black" panose="020B0604020202020204" pitchFamily="34" charset="0"/>
                <a:cs typeface="Arial Black" panose="020B0604020202020204" pitchFamily="34" charset="0"/>
              </a:defRPr>
            </a:lvl3pPr>
            <a:lvl4pPr algn="l" rtl="0" eaLnBrk="1" fontAlgn="base" hangingPunct="1">
              <a:lnSpc>
                <a:spcPct val="90000"/>
              </a:lnSpc>
              <a:spcBef>
                <a:spcPct val="0"/>
              </a:spcBef>
              <a:spcAft>
                <a:spcPct val="0"/>
              </a:spcAft>
              <a:defRPr sz="3600" b="1">
                <a:solidFill>
                  <a:srgbClr val="81B741"/>
                </a:solidFill>
                <a:latin typeface="Arial Black" panose="020B0604020202020204" pitchFamily="34" charset="0"/>
                <a:ea typeface="Arial Black" panose="020B0604020202020204" pitchFamily="34" charset="0"/>
                <a:cs typeface="Arial Black" panose="020B0604020202020204" pitchFamily="34" charset="0"/>
              </a:defRPr>
            </a:lvl4pPr>
            <a:lvl5pPr algn="l" rtl="0" eaLnBrk="1" fontAlgn="base" hangingPunct="1">
              <a:lnSpc>
                <a:spcPct val="90000"/>
              </a:lnSpc>
              <a:spcBef>
                <a:spcPct val="0"/>
              </a:spcBef>
              <a:spcAft>
                <a:spcPct val="0"/>
              </a:spcAft>
              <a:defRPr sz="3600" b="1">
                <a:solidFill>
                  <a:srgbClr val="81B741"/>
                </a:solidFill>
                <a:latin typeface="Arial Black" panose="020B0604020202020204" pitchFamily="34" charset="0"/>
                <a:ea typeface="Arial Black" panose="020B0604020202020204" pitchFamily="34" charset="0"/>
                <a:cs typeface="Arial Black" panose="020B0604020202020204" pitchFamily="34" charset="0"/>
              </a:defRPr>
            </a:lvl5pPr>
            <a:lvl6pPr marL="457200" algn="l" rtl="0" eaLnBrk="1" fontAlgn="base" hangingPunct="1">
              <a:lnSpc>
                <a:spcPct val="90000"/>
              </a:lnSpc>
              <a:spcBef>
                <a:spcPct val="0"/>
              </a:spcBef>
              <a:spcAft>
                <a:spcPct val="0"/>
              </a:spcAft>
              <a:defRPr sz="3600" b="1">
                <a:solidFill>
                  <a:srgbClr val="81B741"/>
                </a:solidFill>
                <a:latin typeface="Arial Black" panose="020B0604020202020204" pitchFamily="34" charset="0"/>
                <a:ea typeface="Arial Black" panose="020B0604020202020204" pitchFamily="34" charset="0"/>
                <a:cs typeface="Arial Black" panose="020B0604020202020204" pitchFamily="34" charset="0"/>
              </a:defRPr>
            </a:lvl6pPr>
            <a:lvl7pPr marL="914400" algn="l" rtl="0" eaLnBrk="1" fontAlgn="base" hangingPunct="1">
              <a:lnSpc>
                <a:spcPct val="90000"/>
              </a:lnSpc>
              <a:spcBef>
                <a:spcPct val="0"/>
              </a:spcBef>
              <a:spcAft>
                <a:spcPct val="0"/>
              </a:spcAft>
              <a:defRPr sz="3600" b="1">
                <a:solidFill>
                  <a:srgbClr val="81B741"/>
                </a:solidFill>
                <a:latin typeface="Arial Black" panose="020B0604020202020204" pitchFamily="34" charset="0"/>
                <a:ea typeface="Arial Black" panose="020B0604020202020204" pitchFamily="34" charset="0"/>
                <a:cs typeface="Arial Black" panose="020B0604020202020204" pitchFamily="34" charset="0"/>
              </a:defRPr>
            </a:lvl7pPr>
            <a:lvl8pPr marL="1371600" algn="l" rtl="0" eaLnBrk="1" fontAlgn="base" hangingPunct="1">
              <a:lnSpc>
                <a:spcPct val="90000"/>
              </a:lnSpc>
              <a:spcBef>
                <a:spcPct val="0"/>
              </a:spcBef>
              <a:spcAft>
                <a:spcPct val="0"/>
              </a:spcAft>
              <a:defRPr sz="3600" b="1">
                <a:solidFill>
                  <a:srgbClr val="81B741"/>
                </a:solidFill>
                <a:latin typeface="Arial Black" panose="020B0604020202020204" pitchFamily="34" charset="0"/>
                <a:ea typeface="Arial Black" panose="020B0604020202020204" pitchFamily="34" charset="0"/>
                <a:cs typeface="Arial Black" panose="020B0604020202020204" pitchFamily="34" charset="0"/>
              </a:defRPr>
            </a:lvl8pPr>
            <a:lvl9pPr marL="1828800" algn="l" rtl="0" eaLnBrk="1" fontAlgn="base" hangingPunct="1">
              <a:lnSpc>
                <a:spcPct val="90000"/>
              </a:lnSpc>
              <a:spcBef>
                <a:spcPct val="0"/>
              </a:spcBef>
              <a:spcAft>
                <a:spcPct val="0"/>
              </a:spcAft>
              <a:defRPr sz="3600" b="1">
                <a:solidFill>
                  <a:srgbClr val="81B741"/>
                </a:solidFill>
                <a:latin typeface="Arial Black" panose="020B0604020202020204" pitchFamily="34" charset="0"/>
                <a:ea typeface="Arial Black" panose="020B0604020202020204" pitchFamily="34" charset="0"/>
                <a:cs typeface="Arial Black" panose="020B0604020202020204"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da-DK" sz="8800" b="1" i="0" u="none" strike="noStrike" kern="1200" cap="none" spc="0" normalizeH="0" baseline="0" noProof="0" dirty="0">
                <a:ln>
                  <a:noFill/>
                </a:ln>
                <a:solidFill>
                  <a:srgbClr val="353635"/>
                </a:solidFill>
                <a:effectLst/>
                <a:uLnTx/>
                <a:uFillTx/>
                <a:latin typeface="Source Sans Pro Black" panose="020B0803030403020204" pitchFamily="34" charset="0"/>
                <a:ea typeface="Source Sans Pro Black" panose="020B0803030403020204" pitchFamily="34" charset="0"/>
                <a:cs typeface="Times New Roman" panose="02020603050405020304" pitchFamily="18" charset="0"/>
              </a:rPr>
              <a:t>OPSAMLING</a:t>
            </a:r>
            <a:endParaRPr kumimoji="0" lang="da-DK" sz="2400" b="1" i="0" u="none" strike="noStrike" kern="1200" cap="none" spc="0" normalizeH="0" baseline="0" noProof="0" dirty="0">
              <a:ln>
                <a:noFill/>
              </a:ln>
              <a:solidFill>
                <a:srgbClr val="353635"/>
              </a:solidFill>
              <a:effectLst/>
              <a:uLnTx/>
              <a:uFillTx/>
              <a:latin typeface="Source Sans Pro Black" panose="020B0803030403020204" pitchFamily="34" charset="0"/>
              <a:ea typeface="Source Sans Pro Black" panose="020B0803030403020204" pitchFamily="34" charset="0"/>
              <a:cs typeface="Times New Roman" panose="02020603050405020304" pitchFamily="18" charset="0"/>
            </a:endParaRPr>
          </a:p>
        </p:txBody>
      </p:sp>
      <p:pic>
        <p:nvPicPr>
          <p:cNvPr id="2" name="Billede 1">
            <a:extLst>
              <a:ext uri="{FF2B5EF4-FFF2-40B4-BE49-F238E27FC236}">
                <a16:creationId xmlns:a16="http://schemas.microsoft.com/office/drawing/2014/main" id="{6D5B782B-B3AA-8EB9-0053-B525F6B9D24D}"/>
              </a:ext>
            </a:extLst>
          </p:cNvPr>
          <p:cNvPicPr>
            <a:picLocks noChangeAspect="1"/>
          </p:cNvPicPr>
          <p:nvPr/>
        </p:nvPicPr>
        <p:blipFill>
          <a:blip r:embed="rId3"/>
          <a:stretch>
            <a:fillRect/>
          </a:stretch>
        </p:blipFill>
        <p:spPr>
          <a:xfrm>
            <a:off x="11484073" y="133871"/>
            <a:ext cx="556701" cy="720000"/>
          </a:xfrm>
          <a:prstGeom prst="rect">
            <a:avLst/>
          </a:prstGeom>
        </p:spPr>
      </p:pic>
      <p:pic>
        <p:nvPicPr>
          <p:cNvPr id="8" name="Billede 7" descr="Et billede, der indeholder clipart, Grafik, illustration/afbildning, design&#10;&#10;AI-genereret indhold kan være ukorrekt.">
            <a:extLst>
              <a:ext uri="{FF2B5EF4-FFF2-40B4-BE49-F238E27FC236}">
                <a16:creationId xmlns:a16="http://schemas.microsoft.com/office/drawing/2014/main" id="{A0C6CD80-CD96-00E3-A556-05281316E9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5729" y="2685440"/>
            <a:ext cx="4299736" cy="4172560"/>
          </a:xfrm>
          <a:prstGeom prst="rect">
            <a:avLst/>
          </a:prstGeom>
        </p:spPr>
      </p:pic>
    </p:spTree>
    <p:extLst>
      <p:ext uri="{BB962C8B-B14F-4D97-AF65-F5344CB8AC3E}">
        <p14:creationId xmlns:p14="http://schemas.microsoft.com/office/powerpoint/2010/main" val="1665300869"/>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4BFFF"/>
        </a:solidFill>
        <a:effectLst/>
      </p:bgPr>
    </p:bg>
    <p:spTree>
      <p:nvGrpSpPr>
        <p:cNvPr id="1" name="">
          <a:extLst>
            <a:ext uri="{FF2B5EF4-FFF2-40B4-BE49-F238E27FC236}">
              <a16:creationId xmlns:a16="http://schemas.microsoft.com/office/drawing/2014/main" id="{F3811C38-BE3E-DB03-6947-9846452FD13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489507B-34DE-0CAD-D283-E15203C84B3D}"/>
              </a:ext>
            </a:extLst>
          </p:cNvPr>
          <p:cNvSpPr txBox="1">
            <a:spLocks/>
          </p:cNvSpPr>
          <p:nvPr/>
        </p:nvSpPr>
        <p:spPr bwMode="auto">
          <a:xfrm>
            <a:off x="3307075" y="1817415"/>
            <a:ext cx="8376926" cy="122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3600" b="1" kern="1200">
                <a:solidFill>
                  <a:srgbClr val="81B741"/>
                </a:solidFill>
                <a:latin typeface="Arial Black" panose="020B0604020202020204" pitchFamily="34" charset="0"/>
                <a:ea typeface="Arial Black" panose="020B0604020202020204" pitchFamily="34" charset="0"/>
                <a:cs typeface="Arial Black" panose="020B0604020202020204" pitchFamily="34" charset="0"/>
              </a:defRPr>
            </a:lvl1pPr>
            <a:lvl2pPr algn="l" rtl="0" eaLnBrk="1" fontAlgn="base" hangingPunct="1">
              <a:lnSpc>
                <a:spcPct val="90000"/>
              </a:lnSpc>
              <a:spcBef>
                <a:spcPct val="0"/>
              </a:spcBef>
              <a:spcAft>
                <a:spcPct val="0"/>
              </a:spcAft>
              <a:defRPr sz="3600" b="1">
                <a:solidFill>
                  <a:srgbClr val="81B741"/>
                </a:solidFill>
                <a:latin typeface="Arial Black" panose="020B0604020202020204" pitchFamily="34" charset="0"/>
                <a:ea typeface="Arial Black" panose="020B0604020202020204" pitchFamily="34" charset="0"/>
                <a:cs typeface="Arial Black" panose="020B0604020202020204" pitchFamily="34" charset="0"/>
              </a:defRPr>
            </a:lvl2pPr>
            <a:lvl3pPr algn="l" rtl="0" eaLnBrk="1" fontAlgn="base" hangingPunct="1">
              <a:lnSpc>
                <a:spcPct val="90000"/>
              </a:lnSpc>
              <a:spcBef>
                <a:spcPct val="0"/>
              </a:spcBef>
              <a:spcAft>
                <a:spcPct val="0"/>
              </a:spcAft>
              <a:defRPr sz="3600" b="1">
                <a:solidFill>
                  <a:srgbClr val="81B741"/>
                </a:solidFill>
                <a:latin typeface="Arial Black" panose="020B0604020202020204" pitchFamily="34" charset="0"/>
                <a:ea typeface="Arial Black" panose="020B0604020202020204" pitchFamily="34" charset="0"/>
                <a:cs typeface="Arial Black" panose="020B0604020202020204" pitchFamily="34" charset="0"/>
              </a:defRPr>
            </a:lvl3pPr>
            <a:lvl4pPr algn="l" rtl="0" eaLnBrk="1" fontAlgn="base" hangingPunct="1">
              <a:lnSpc>
                <a:spcPct val="90000"/>
              </a:lnSpc>
              <a:spcBef>
                <a:spcPct val="0"/>
              </a:spcBef>
              <a:spcAft>
                <a:spcPct val="0"/>
              </a:spcAft>
              <a:defRPr sz="3600" b="1">
                <a:solidFill>
                  <a:srgbClr val="81B741"/>
                </a:solidFill>
                <a:latin typeface="Arial Black" panose="020B0604020202020204" pitchFamily="34" charset="0"/>
                <a:ea typeface="Arial Black" panose="020B0604020202020204" pitchFamily="34" charset="0"/>
                <a:cs typeface="Arial Black" panose="020B0604020202020204" pitchFamily="34" charset="0"/>
              </a:defRPr>
            </a:lvl4pPr>
            <a:lvl5pPr algn="l" rtl="0" eaLnBrk="1" fontAlgn="base" hangingPunct="1">
              <a:lnSpc>
                <a:spcPct val="90000"/>
              </a:lnSpc>
              <a:spcBef>
                <a:spcPct val="0"/>
              </a:spcBef>
              <a:spcAft>
                <a:spcPct val="0"/>
              </a:spcAft>
              <a:defRPr sz="3600" b="1">
                <a:solidFill>
                  <a:srgbClr val="81B741"/>
                </a:solidFill>
                <a:latin typeface="Arial Black" panose="020B0604020202020204" pitchFamily="34" charset="0"/>
                <a:ea typeface="Arial Black" panose="020B0604020202020204" pitchFamily="34" charset="0"/>
                <a:cs typeface="Arial Black" panose="020B0604020202020204" pitchFamily="34" charset="0"/>
              </a:defRPr>
            </a:lvl5pPr>
            <a:lvl6pPr marL="457200" algn="l" rtl="0" eaLnBrk="1" fontAlgn="base" hangingPunct="1">
              <a:lnSpc>
                <a:spcPct val="90000"/>
              </a:lnSpc>
              <a:spcBef>
                <a:spcPct val="0"/>
              </a:spcBef>
              <a:spcAft>
                <a:spcPct val="0"/>
              </a:spcAft>
              <a:defRPr sz="3600" b="1">
                <a:solidFill>
                  <a:srgbClr val="81B741"/>
                </a:solidFill>
                <a:latin typeface="Arial Black" panose="020B0604020202020204" pitchFamily="34" charset="0"/>
                <a:ea typeface="Arial Black" panose="020B0604020202020204" pitchFamily="34" charset="0"/>
                <a:cs typeface="Arial Black" panose="020B0604020202020204" pitchFamily="34" charset="0"/>
              </a:defRPr>
            </a:lvl6pPr>
            <a:lvl7pPr marL="914400" algn="l" rtl="0" eaLnBrk="1" fontAlgn="base" hangingPunct="1">
              <a:lnSpc>
                <a:spcPct val="90000"/>
              </a:lnSpc>
              <a:spcBef>
                <a:spcPct val="0"/>
              </a:spcBef>
              <a:spcAft>
                <a:spcPct val="0"/>
              </a:spcAft>
              <a:defRPr sz="3600" b="1">
                <a:solidFill>
                  <a:srgbClr val="81B741"/>
                </a:solidFill>
                <a:latin typeface="Arial Black" panose="020B0604020202020204" pitchFamily="34" charset="0"/>
                <a:ea typeface="Arial Black" panose="020B0604020202020204" pitchFamily="34" charset="0"/>
                <a:cs typeface="Arial Black" panose="020B0604020202020204" pitchFamily="34" charset="0"/>
              </a:defRPr>
            </a:lvl7pPr>
            <a:lvl8pPr marL="1371600" algn="l" rtl="0" eaLnBrk="1" fontAlgn="base" hangingPunct="1">
              <a:lnSpc>
                <a:spcPct val="90000"/>
              </a:lnSpc>
              <a:spcBef>
                <a:spcPct val="0"/>
              </a:spcBef>
              <a:spcAft>
                <a:spcPct val="0"/>
              </a:spcAft>
              <a:defRPr sz="3600" b="1">
                <a:solidFill>
                  <a:srgbClr val="81B741"/>
                </a:solidFill>
                <a:latin typeface="Arial Black" panose="020B0604020202020204" pitchFamily="34" charset="0"/>
                <a:ea typeface="Arial Black" panose="020B0604020202020204" pitchFamily="34" charset="0"/>
                <a:cs typeface="Arial Black" panose="020B0604020202020204" pitchFamily="34" charset="0"/>
              </a:defRPr>
            </a:lvl8pPr>
            <a:lvl9pPr marL="1828800" algn="l" rtl="0" eaLnBrk="1" fontAlgn="base" hangingPunct="1">
              <a:lnSpc>
                <a:spcPct val="90000"/>
              </a:lnSpc>
              <a:spcBef>
                <a:spcPct val="0"/>
              </a:spcBef>
              <a:spcAft>
                <a:spcPct val="0"/>
              </a:spcAft>
              <a:defRPr sz="3600" b="1">
                <a:solidFill>
                  <a:srgbClr val="81B741"/>
                </a:solidFill>
                <a:latin typeface="Arial Black" panose="020B0604020202020204" pitchFamily="34" charset="0"/>
                <a:ea typeface="Arial Black" panose="020B0604020202020204" pitchFamily="34" charset="0"/>
                <a:cs typeface="Arial Black"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21700" b="1" i="0" u="none" strike="noStrike" kern="1200" cap="none" spc="0" normalizeH="0" baseline="0" noProof="0" dirty="0">
                <a:ln>
                  <a:noFill/>
                </a:ln>
                <a:solidFill>
                  <a:srgbClr val="905EBB"/>
                </a:solidFill>
                <a:effectLst/>
                <a:uLnTx/>
                <a:uFillTx/>
                <a:latin typeface="Source Sans Pro Black" panose="020B0803030403020204" pitchFamily="34" charset="0"/>
                <a:ea typeface="Source Sans Pro Black" panose="020B0803030403020204" pitchFamily="34" charset="0"/>
                <a:cs typeface="Times New Roman" panose="02020603050405020304" pitchFamily="18" charset="0"/>
              </a:rPr>
              <a:t>PAUSE</a:t>
            </a:r>
            <a:endParaRPr kumimoji="0" lang="da-DK" sz="19900" b="1" i="0" u="none" strike="noStrike" kern="1200" cap="none" spc="0" normalizeH="0" baseline="0" noProof="0" dirty="0">
              <a:ln>
                <a:noFill/>
              </a:ln>
              <a:solidFill>
                <a:srgbClr val="905EBB"/>
              </a:solidFill>
              <a:effectLst/>
              <a:uLnTx/>
              <a:uFillTx/>
              <a:latin typeface="Source Sans Pro Black" panose="020B0803030403020204" pitchFamily="34" charset="0"/>
              <a:ea typeface="Source Sans Pro Black" panose="020B0803030403020204" pitchFamily="34" charset="0"/>
              <a:cs typeface="Times New Roman" panose="02020603050405020304" pitchFamily="18" charset="0"/>
            </a:endParaRPr>
          </a:p>
        </p:txBody>
      </p:sp>
      <p:pic>
        <p:nvPicPr>
          <p:cNvPr id="5" name="Grafik 4" descr="Kaffe med massiv udfyldning">
            <a:extLst>
              <a:ext uri="{FF2B5EF4-FFF2-40B4-BE49-F238E27FC236}">
                <a16:creationId xmlns:a16="http://schemas.microsoft.com/office/drawing/2014/main" id="{D9C25F73-7987-9262-5423-07CF70B622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1164" y="1204888"/>
            <a:ext cx="3531637" cy="3531637"/>
          </a:xfrm>
          <a:prstGeom prst="rect">
            <a:avLst/>
          </a:prstGeom>
        </p:spPr>
      </p:pic>
      <p:pic>
        <p:nvPicPr>
          <p:cNvPr id="4" name="Billede 3">
            <a:extLst>
              <a:ext uri="{FF2B5EF4-FFF2-40B4-BE49-F238E27FC236}">
                <a16:creationId xmlns:a16="http://schemas.microsoft.com/office/drawing/2014/main" id="{806FADC8-BFC0-6DD1-72EE-E6F9A2851540}"/>
              </a:ext>
            </a:extLst>
          </p:cNvPr>
          <p:cNvPicPr>
            <a:picLocks noChangeAspect="1"/>
          </p:cNvPicPr>
          <p:nvPr/>
        </p:nvPicPr>
        <p:blipFill>
          <a:blip r:embed="rId5"/>
          <a:stretch>
            <a:fillRect/>
          </a:stretch>
        </p:blipFill>
        <p:spPr>
          <a:xfrm>
            <a:off x="11484073" y="133871"/>
            <a:ext cx="556701" cy="720000"/>
          </a:xfrm>
          <a:prstGeom prst="rect">
            <a:avLst/>
          </a:prstGeom>
        </p:spPr>
      </p:pic>
    </p:spTree>
    <p:extLst>
      <p:ext uri="{BB962C8B-B14F-4D97-AF65-F5344CB8AC3E}">
        <p14:creationId xmlns:p14="http://schemas.microsoft.com/office/powerpoint/2010/main" val="320586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53635"/>
        </a:solidFill>
        <a:effectLst/>
      </p:bgPr>
    </p:bg>
    <p:spTree>
      <p:nvGrpSpPr>
        <p:cNvPr id="1" name="">
          <a:extLst>
            <a:ext uri="{FF2B5EF4-FFF2-40B4-BE49-F238E27FC236}">
              <a16:creationId xmlns:a16="http://schemas.microsoft.com/office/drawing/2014/main" id="{6B7C2E1B-75EF-91E2-341C-2121FEA49D15}"/>
            </a:ext>
          </a:extLst>
        </p:cNvPr>
        <p:cNvGrpSpPr/>
        <p:nvPr/>
      </p:nvGrpSpPr>
      <p:grpSpPr>
        <a:xfrm>
          <a:off x="0" y="0"/>
          <a:ext cx="0" cy="0"/>
          <a:chOff x="0" y="0"/>
          <a:chExt cx="0" cy="0"/>
        </a:xfrm>
      </p:grpSpPr>
      <p:sp>
        <p:nvSpPr>
          <p:cNvPr id="2" name="Tekstfelt 1">
            <a:extLst>
              <a:ext uri="{FF2B5EF4-FFF2-40B4-BE49-F238E27FC236}">
                <a16:creationId xmlns:a16="http://schemas.microsoft.com/office/drawing/2014/main" id="{479E1FC8-5966-5654-D57F-A29B0B69E293}"/>
              </a:ext>
            </a:extLst>
          </p:cNvPr>
          <p:cNvSpPr txBox="1"/>
          <p:nvPr/>
        </p:nvSpPr>
        <p:spPr>
          <a:xfrm>
            <a:off x="294553" y="2879811"/>
            <a:ext cx="7301201" cy="1098378"/>
          </a:xfrm>
          <a:prstGeom prst="rect">
            <a:avLst/>
          </a:prstGeom>
          <a:noFill/>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da-DK" sz="8000" b="1" i="0" u="none" strike="noStrike" kern="1200" cap="none" spc="0" normalizeH="0" baseline="0" noProof="0" dirty="0">
                <a:ln>
                  <a:noFill/>
                </a:ln>
                <a:solidFill>
                  <a:srgbClr val="7DB742"/>
                </a:solidFill>
                <a:effectLst/>
                <a:uLnTx/>
                <a:uFillTx/>
                <a:latin typeface="Source Sans Pro" panose="020B0503030403020204" pitchFamily="34" charset="0"/>
                <a:ea typeface="Source Sans Pro" panose="020B0503030403020204" pitchFamily="34" charset="0"/>
                <a:cs typeface="+mn-cs"/>
              </a:rPr>
              <a:t>NÆSTE SKRIDT</a:t>
            </a:r>
          </a:p>
        </p:txBody>
      </p:sp>
      <p:pic>
        <p:nvPicPr>
          <p:cNvPr id="5" name="Billede 4">
            <a:extLst>
              <a:ext uri="{FF2B5EF4-FFF2-40B4-BE49-F238E27FC236}">
                <a16:creationId xmlns:a16="http://schemas.microsoft.com/office/drawing/2014/main" id="{6B35920E-6ABB-2D21-4174-026C463F101B}"/>
              </a:ext>
            </a:extLst>
          </p:cNvPr>
          <p:cNvPicPr>
            <a:picLocks noChangeAspect="1"/>
          </p:cNvPicPr>
          <p:nvPr/>
        </p:nvPicPr>
        <p:blipFill>
          <a:blip r:embed="rId3"/>
          <a:stretch>
            <a:fillRect/>
          </a:stretch>
        </p:blipFill>
        <p:spPr>
          <a:xfrm>
            <a:off x="11484073" y="133871"/>
            <a:ext cx="556701" cy="720000"/>
          </a:xfrm>
          <a:prstGeom prst="rect">
            <a:avLst/>
          </a:prstGeom>
        </p:spPr>
      </p:pic>
      <p:pic>
        <p:nvPicPr>
          <p:cNvPr id="4" name="Billede 3" descr="Et billede, der indeholder kreativitet&#10;&#10;AI-genereret indhold kan være ukorrekt.">
            <a:extLst>
              <a:ext uri="{FF2B5EF4-FFF2-40B4-BE49-F238E27FC236}">
                <a16:creationId xmlns:a16="http://schemas.microsoft.com/office/drawing/2014/main" id="{514266F2-5019-6917-3703-630D913E6B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0522" y="2100381"/>
            <a:ext cx="4938533" cy="3755616"/>
          </a:xfrm>
          <a:prstGeom prst="rect">
            <a:avLst/>
          </a:prstGeom>
        </p:spPr>
      </p:pic>
    </p:spTree>
    <p:extLst>
      <p:ext uri="{BB962C8B-B14F-4D97-AF65-F5344CB8AC3E}">
        <p14:creationId xmlns:p14="http://schemas.microsoft.com/office/powerpoint/2010/main" val="3580481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53635"/>
        </a:solidFill>
        <a:effectLst/>
      </p:bgPr>
    </p:bg>
    <p:spTree>
      <p:nvGrpSpPr>
        <p:cNvPr id="1" name="">
          <a:extLst>
            <a:ext uri="{FF2B5EF4-FFF2-40B4-BE49-F238E27FC236}">
              <a16:creationId xmlns:a16="http://schemas.microsoft.com/office/drawing/2014/main" id="{F4D96A0C-2A73-7CB5-DDB0-35C370696A8A}"/>
            </a:ext>
          </a:extLst>
        </p:cNvPr>
        <p:cNvGrpSpPr/>
        <p:nvPr/>
      </p:nvGrpSpPr>
      <p:grpSpPr>
        <a:xfrm>
          <a:off x="0" y="0"/>
          <a:ext cx="0" cy="0"/>
          <a:chOff x="0" y="0"/>
          <a:chExt cx="0" cy="0"/>
        </a:xfrm>
      </p:grpSpPr>
      <p:sp>
        <p:nvSpPr>
          <p:cNvPr id="2" name="Tekstfelt 1">
            <a:extLst>
              <a:ext uri="{FF2B5EF4-FFF2-40B4-BE49-F238E27FC236}">
                <a16:creationId xmlns:a16="http://schemas.microsoft.com/office/drawing/2014/main" id="{FB51B526-85C0-74EB-F0A5-9E3FF2C2FAB1}"/>
              </a:ext>
            </a:extLst>
          </p:cNvPr>
          <p:cNvSpPr txBox="1"/>
          <p:nvPr/>
        </p:nvSpPr>
        <p:spPr>
          <a:xfrm>
            <a:off x="443013" y="465795"/>
            <a:ext cx="7301201" cy="1098378"/>
          </a:xfrm>
          <a:prstGeom prst="rect">
            <a:avLst/>
          </a:prstGeom>
          <a:noFill/>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da-DK" sz="8000" b="1" i="0" u="none" strike="noStrike" kern="1200" cap="none" spc="0" normalizeH="0" baseline="0" noProof="0" dirty="0">
                <a:ln>
                  <a:noFill/>
                </a:ln>
                <a:solidFill>
                  <a:srgbClr val="7DB742"/>
                </a:solidFill>
                <a:effectLst/>
                <a:uLnTx/>
                <a:uFillTx/>
                <a:latin typeface="Source Sans Pro" panose="020B0503030403020204" pitchFamily="34" charset="0"/>
                <a:ea typeface="Source Sans Pro" panose="020B0503030403020204" pitchFamily="34" charset="0"/>
                <a:cs typeface="+mn-cs"/>
              </a:rPr>
              <a:t>NÆSTE SKRIDT</a:t>
            </a:r>
          </a:p>
        </p:txBody>
      </p:sp>
      <p:pic>
        <p:nvPicPr>
          <p:cNvPr id="5" name="Billede 4">
            <a:extLst>
              <a:ext uri="{FF2B5EF4-FFF2-40B4-BE49-F238E27FC236}">
                <a16:creationId xmlns:a16="http://schemas.microsoft.com/office/drawing/2014/main" id="{2B229316-6662-87C4-06BA-C273B6D08539}"/>
              </a:ext>
            </a:extLst>
          </p:cNvPr>
          <p:cNvPicPr>
            <a:picLocks noChangeAspect="1"/>
          </p:cNvPicPr>
          <p:nvPr/>
        </p:nvPicPr>
        <p:blipFill>
          <a:blip r:embed="rId3"/>
          <a:stretch>
            <a:fillRect/>
          </a:stretch>
        </p:blipFill>
        <p:spPr>
          <a:xfrm>
            <a:off x="11484073" y="133871"/>
            <a:ext cx="556701" cy="720000"/>
          </a:xfrm>
          <a:prstGeom prst="rect">
            <a:avLst/>
          </a:prstGeom>
        </p:spPr>
      </p:pic>
      <p:sp>
        <p:nvSpPr>
          <p:cNvPr id="3" name="Tekstfelt 2">
            <a:extLst>
              <a:ext uri="{FF2B5EF4-FFF2-40B4-BE49-F238E27FC236}">
                <a16:creationId xmlns:a16="http://schemas.microsoft.com/office/drawing/2014/main" id="{9FFA6BD5-7EA6-2ED5-32D2-B615ADBE331B}"/>
              </a:ext>
            </a:extLst>
          </p:cNvPr>
          <p:cNvSpPr txBox="1"/>
          <p:nvPr/>
        </p:nvSpPr>
        <p:spPr>
          <a:xfrm>
            <a:off x="443013" y="1950978"/>
            <a:ext cx="6523688" cy="3457678"/>
          </a:xfrm>
          <a:prstGeom prst="rect">
            <a:avLst/>
          </a:prstGeom>
          <a:noFill/>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da-DK" altLang="da-DK" sz="4000" b="0" i="0" u="none" strike="noStrike" kern="1200" cap="none" spc="0" normalizeH="0" baseline="0" noProof="0" dirty="0">
                <a:ln>
                  <a:noFill/>
                </a:ln>
                <a:solidFill>
                  <a:srgbClr val="7DB742"/>
                </a:solidFill>
                <a:effectLst/>
                <a:uLnTx/>
                <a:uFillTx/>
                <a:latin typeface="Source Sans Pro" panose="020B0503030403020204" pitchFamily="34" charset="0"/>
                <a:ea typeface="Source Sans Pro" panose="020B0503030403020204" pitchFamily="34" charset="0"/>
                <a:cs typeface="+mn-cs"/>
              </a:rPr>
              <a:t>KIG PÅ ALLE ØVEPUNKTERNE OG UDVÆLG:</a:t>
            </a:r>
          </a:p>
          <a:p>
            <a:pPr marL="571500" marR="0" lvl="0" indent="-571500" algn="l" defTabSz="914400" rtl="0" eaLnBrk="1" fontAlgn="auto" latinLnBrk="0" hangingPunct="1">
              <a:lnSpc>
                <a:spcPct val="150000"/>
              </a:lnSpc>
              <a:spcBef>
                <a:spcPts val="0"/>
              </a:spcBef>
              <a:spcAft>
                <a:spcPts val="0"/>
              </a:spcAft>
              <a:buClrTx/>
              <a:buSzTx/>
              <a:buFontTx/>
              <a:buChar char="-"/>
              <a:tabLst/>
              <a:defRPr/>
            </a:pPr>
            <a:r>
              <a:rPr lang="da-DK" altLang="da-DK" sz="2000" dirty="0">
                <a:solidFill>
                  <a:srgbClr val="7DB742"/>
                </a:solidFill>
                <a:latin typeface="Source Sans Pro" panose="020B0503030403020204" pitchFamily="34" charset="0"/>
                <a:ea typeface="Source Sans Pro" panose="020B0503030403020204" pitchFamily="34" charset="0"/>
              </a:rPr>
              <a:t>2 punkter som du allerede gør og gerne vil holde fast i</a:t>
            </a:r>
          </a:p>
          <a:p>
            <a:pPr marL="571500" marR="0" lvl="0" indent="-571500" algn="l" defTabSz="914400" rtl="0" eaLnBrk="1" fontAlgn="auto" latinLnBrk="0" hangingPunct="1">
              <a:lnSpc>
                <a:spcPct val="150000"/>
              </a:lnSpc>
              <a:spcBef>
                <a:spcPts val="0"/>
              </a:spcBef>
              <a:spcAft>
                <a:spcPts val="0"/>
              </a:spcAft>
              <a:buClrTx/>
              <a:buSzTx/>
              <a:buFontTx/>
              <a:buChar char="-"/>
              <a:tabLst/>
              <a:defRPr/>
            </a:pPr>
            <a:r>
              <a:rPr lang="da-DK" altLang="da-DK" sz="2000" dirty="0">
                <a:solidFill>
                  <a:srgbClr val="7DB742"/>
                </a:solidFill>
                <a:latin typeface="Source Sans Pro" panose="020B0503030403020204" pitchFamily="34" charset="0"/>
                <a:ea typeface="Source Sans Pro" panose="020B0503030403020204" pitchFamily="34" charset="0"/>
              </a:rPr>
              <a:t>2 punkter som du gerne vil øve dig på nu</a:t>
            </a:r>
          </a:p>
          <a:p>
            <a:pPr marL="571500" marR="0" lvl="0" indent="-571500" algn="l" defTabSz="914400" rtl="0" eaLnBrk="1" fontAlgn="auto" latinLnBrk="0" hangingPunct="1">
              <a:lnSpc>
                <a:spcPct val="150000"/>
              </a:lnSpc>
              <a:spcBef>
                <a:spcPts val="0"/>
              </a:spcBef>
              <a:spcAft>
                <a:spcPts val="0"/>
              </a:spcAft>
              <a:buClrTx/>
              <a:buSzTx/>
              <a:buFontTx/>
              <a:buChar char="-"/>
              <a:tabLst/>
              <a:defRPr/>
            </a:pPr>
            <a:r>
              <a:rPr kumimoji="0" lang="da-DK" altLang="da-DK" sz="2000" b="0" i="0" u="none" strike="noStrike" kern="1200" cap="none" spc="0" normalizeH="0" baseline="0" noProof="0" dirty="0">
                <a:ln>
                  <a:noFill/>
                </a:ln>
                <a:solidFill>
                  <a:srgbClr val="7DB742"/>
                </a:solidFill>
                <a:effectLst/>
                <a:uLnTx/>
                <a:uFillTx/>
                <a:latin typeface="Source Sans Pro" panose="020B0503030403020204" pitchFamily="34" charset="0"/>
                <a:ea typeface="Source Sans Pro" panose="020B0503030403020204" pitchFamily="34" charset="0"/>
                <a:cs typeface="+mn-cs"/>
              </a:rPr>
              <a:t>2 punkter som du gerne vil øve dig på i fremtiden</a:t>
            </a:r>
            <a:endParaRPr kumimoji="0" lang="da-DK" altLang="da-DK" b="0" i="0" u="none" strike="noStrike" kern="1200" cap="none" spc="0" normalizeH="0" baseline="0" noProof="0" dirty="0">
              <a:ln>
                <a:noFill/>
              </a:ln>
              <a:solidFill>
                <a:srgbClr val="7DB742"/>
              </a:solidFill>
              <a:effectLst/>
              <a:uLnTx/>
              <a:uFillTx/>
              <a:latin typeface="Source Sans Pro" panose="020B0503030403020204" pitchFamily="34" charset="0"/>
              <a:ea typeface="Source Sans Pro" panose="020B0503030403020204" pitchFamily="34" charset="0"/>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da-DK" altLang="da-DK" sz="4000" b="0" i="0" u="none" strike="noStrike" kern="1200" cap="none" spc="0" normalizeH="0" baseline="0" noProof="0" dirty="0">
                <a:ln>
                  <a:noFill/>
                </a:ln>
                <a:solidFill>
                  <a:srgbClr val="7DB742"/>
                </a:solidFill>
                <a:effectLst/>
                <a:uLnTx/>
                <a:uFillTx/>
                <a:latin typeface="Source Sans Pro" panose="020B0503030403020204" pitchFamily="34" charset="0"/>
                <a:ea typeface="Source Sans Pro" panose="020B0503030403020204" pitchFamily="34" charset="0"/>
                <a:cs typeface="+mn-cs"/>
              </a:rPr>
              <a:t> </a:t>
            </a:r>
            <a:endParaRPr kumimoji="0" lang="da-DK" altLang="da-DK" sz="2800" b="1" i="0" u="none" strike="noStrike" kern="1200" cap="none" spc="0" normalizeH="0" baseline="0" noProof="0" dirty="0">
              <a:ln>
                <a:noFill/>
              </a:ln>
              <a:solidFill>
                <a:srgbClr val="7DB742"/>
              </a:solidFill>
              <a:effectLst/>
              <a:uLnTx/>
              <a:uFillTx/>
              <a:latin typeface="Source Sans Pro" panose="020B0503030403020204" pitchFamily="34" charset="0"/>
              <a:ea typeface="Source Sans Pro" panose="020B0503030403020204" pitchFamily="34" charset="0"/>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da-DK" altLang="da-DK" sz="4000" b="0" i="0" u="none" strike="noStrike" kern="1200" cap="none" spc="0" normalizeH="0" baseline="0" noProof="0" dirty="0">
              <a:ln>
                <a:noFill/>
              </a:ln>
              <a:solidFill>
                <a:srgbClr val="7DB742"/>
              </a:solidFill>
              <a:effectLst/>
              <a:uLnTx/>
              <a:uFillTx/>
              <a:latin typeface="Source Sans Pro" panose="020B0503030403020204" pitchFamily="34" charset="0"/>
              <a:ea typeface="Source Sans Pro" panose="020B0503030403020204" pitchFamily="34" charset="0"/>
              <a:cs typeface="+mn-cs"/>
            </a:endParaRPr>
          </a:p>
        </p:txBody>
      </p:sp>
      <p:cxnSp>
        <p:nvCxnSpPr>
          <p:cNvPr id="4" name="Lige forbindelse 3">
            <a:extLst>
              <a:ext uri="{FF2B5EF4-FFF2-40B4-BE49-F238E27FC236}">
                <a16:creationId xmlns:a16="http://schemas.microsoft.com/office/drawing/2014/main" id="{69A4EC82-4407-74F3-FFD4-C335817E01F6}"/>
              </a:ext>
            </a:extLst>
          </p:cNvPr>
          <p:cNvCxnSpPr>
            <a:cxnSpLocks/>
          </p:cNvCxnSpPr>
          <p:nvPr/>
        </p:nvCxnSpPr>
        <p:spPr>
          <a:xfrm>
            <a:off x="586382" y="1674738"/>
            <a:ext cx="5497600" cy="0"/>
          </a:xfrm>
          <a:prstGeom prst="line">
            <a:avLst/>
          </a:prstGeom>
          <a:ln w="28575">
            <a:solidFill>
              <a:srgbClr val="7DB742"/>
            </a:solidFill>
          </a:ln>
        </p:spPr>
        <p:style>
          <a:lnRef idx="1">
            <a:schemeClr val="accent1"/>
          </a:lnRef>
          <a:fillRef idx="0">
            <a:schemeClr val="accent1"/>
          </a:fillRef>
          <a:effectRef idx="0">
            <a:schemeClr val="accent1"/>
          </a:effectRef>
          <a:fontRef idx="minor">
            <a:schemeClr val="tx1"/>
          </a:fontRef>
        </p:style>
      </p:cxnSp>
      <p:pic>
        <p:nvPicPr>
          <p:cNvPr id="7" name="Billede 6">
            <a:extLst>
              <a:ext uri="{FF2B5EF4-FFF2-40B4-BE49-F238E27FC236}">
                <a16:creationId xmlns:a16="http://schemas.microsoft.com/office/drawing/2014/main" id="{ACBBE5F2-FC61-ED65-B17E-02AB00F30C32}"/>
              </a:ext>
            </a:extLst>
          </p:cNvPr>
          <p:cNvPicPr>
            <a:picLocks noChangeAspect="1"/>
          </p:cNvPicPr>
          <p:nvPr/>
        </p:nvPicPr>
        <p:blipFill>
          <a:blip r:embed="rId4"/>
          <a:stretch>
            <a:fillRect/>
          </a:stretch>
        </p:blipFill>
        <p:spPr>
          <a:xfrm rot="21408733">
            <a:off x="7502659" y="797844"/>
            <a:ext cx="3287764" cy="2306269"/>
          </a:xfrm>
          <a:prstGeom prst="rect">
            <a:avLst/>
          </a:prstGeom>
        </p:spPr>
      </p:pic>
      <p:pic>
        <p:nvPicPr>
          <p:cNvPr id="11" name="Billede 10">
            <a:extLst>
              <a:ext uri="{FF2B5EF4-FFF2-40B4-BE49-F238E27FC236}">
                <a16:creationId xmlns:a16="http://schemas.microsoft.com/office/drawing/2014/main" id="{91D72BFF-3A2E-397F-404D-1118928CFF9E}"/>
              </a:ext>
            </a:extLst>
          </p:cNvPr>
          <p:cNvPicPr>
            <a:picLocks noChangeAspect="1"/>
          </p:cNvPicPr>
          <p:nvPr/>
        </p:nvPicPr>
        <p:blipFill>
          <a:blip r:embed="rId5"/>
          <a:stretch>
            <a:fillRect/>
          </a:stretch>
        </p:blipFill>
        <p:spPr>
          <a:xfrm>
            <a:off x="7167464" y="4297643"/>
            <a:ext cx="2755856" cy="1945026"/>
          </a:xfrm>
          <a:prstGeom prst="rect">
            <a:avLst/>
          </a:prstGeom>
        </p:spPr>
      </p:pic>
      <p:pic>
        <p:nvPicPr>
          <p:cNvPr id="8" name="Billede 7">
            <a:extLst>
              <a:ext uri="{FF2B5EF4-FFF2-40B4-BE49-F238E27FC236}">
                <a16:creationId xmlns:a16="http://schemas.microsoft.com/office/drawing/2014/main" id="{DB8E49EB-AE55-E146-DD78-AE6098A5A11E}"/>
              </a:ext>
            </a:extLst>
          </p:cNvPr>
          <p:cNvPicPr>
            <a:picLocks noChangeAspect="1"/>
          </p:cNvPicPr>
          <p:nvPr/>
        </p:nvPicPr>
        <p:blipFill>
          <a:blip r:embed="rId6"/>
          <a:srcRect t="697"/>
          <a:stretch>
            <a:fillRect/>
          </a:stretch>
        </p:blipFill>
        <p:spPr>
          <a:xfrm rot="303867">
            <a:off x="8913114" y="2815200"/>
            <a:ext cx="2910853" cy="2030623"/>
          </a:xfrm>
          <a:prstGeom prst="rect">
            <a:avLst/>
          </a:prstGeom>
        </p:spPr>
      </p:pic>
    </p:spTree>
    <p:extLst>
      <p:ext uri="{BB962C8B-B14F-4D97-AF65-F5344CB8AC3E}">
        <p14:creationId xmlns:p14="http://schemas.microsoft.com/office/powerpoint/2010/main" val="960374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53635"/>
        </a:solidFill>
        <a:effectLst/>
      </p:bgPr>
    </p:bg>
    <p:spTree>
      <p:nvGrpSpPr>
        <p:cNvPr id="1" name="">
          <a:extLst>
            <a:ext uri="{FF2B5EF4-FFF2-40B4-BE49-F238E27FC236}">
              <a16:creationId xmlns:a16="http://schemas.microsoft.com/office/drawing/2014/main" id="{BC79CBD0-F584-F186-DC53-5F092B6B797F}"/>
            </a:ext>
          </a:extLst>
        </p:cNvPr>
        <p:cNvGrpSpPr/>
        <p:nvPr/>
      </p:nvGrpSpPr>
      <p:grpSpPr>
        <a:xfrm>
          <a:off x="0" y="0"/>
          <a:ext cx="0" cy="0"/>
          <a:chOff x="0" y="0"/>
          <a:chExt cx="0" cy="0"/>
        </a:xfrm>
      </p:grpSpPr>
      <p:sp>
        <p:nvSpPr>
          <p:cNvPr id="2" name="Tekstfelt 1">
            <a:extLst>
              <a:ext uri="{FF2B5EF4-FFF2-40B4-BE49-F238E27FC236}">
                <a16:creationId xmlns:a16="http://schemas.microsoft.com/office/drawing/2014/main" id="{F2C08AC4-8F20-2FF1-5290-D439E9AE80D2}"/>
              </a:ext>
            </a:extLst>
          </p:cNvPr>
          <p:cNvSpPr txBox="1"/>
          <p:nvPr/>
        </p:nvSpPr>
        <p:spPr>
          <a:xfrm>
            <a:off x="502371" y="707575"/>
            <a:ext cx="7301201" cy="2083263"/>
          </a:xfrm>
          <a:prstGeom prst="rect">
            <a:avLst/>
          </a:prstGeom>
          <a:noFill/>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da-DK" sz="8000" b="1" i="0" u="none" strike="noStrike" kern="1200" cap="none" spc="0" normalizeH="0" baseline="0" noProof="0" dirty="0">
                <a:ln>
                  <a:noFill/>
                </a:ln>
                <a:solidFill>
                  <a:srgbClr val="7DB742"/>
                </a:solidFill>
                <a:effectLst/>
                <a:uLnTx/>
                <a:uFillTx/>
                <a:latin typeface="Source Sans Pro" panose="020B0503030403020204" pitchFamily="34" charset="0"/>
                <a:ea typeface="Source Sans Pro" panose="020B0503030403020204" pitchFamily="34" charset="0"/>
                <a:cs typeface="+mn-cs"/>
              </a:rPr>
              <a:t>OPSAMLING PÅ FELTMODUL</a:t>
            </a:r>
          </a:p>
        </p:txBody>
      </p:sp>
      <p:pic>
        <p:nvPicPr>
          <p:cNvPr id="5" name="Billede 4">
            <a:extLst>
              <a:ext uri="{FF2B5EF4-FFF2-40B4-BE49-F238E27FC236}">
                <a16:creationId xmlns:a16="http://schemas.microsoft.com/office/drawing/2014/main" id="{85746641-8644-96BF-513C-FDB5C06907BF}"/>
              </a:ext>
            </a:extLst>
          </p:cNvPr>
          <p:cNvPicPr>
            <a:picLocks noChangeAspect="1"/>
          </p:cNvPicPr>
          <p:nvPr/>
        </p:nvPicPr>
        <p:blipFill>
          <a:blip r:embed="rId3"/>
          <a:stretch>
            <a:fillRect/>
          </a:stretch>
        </p:blipFill>
        <p:spPr>
          <a:xfrm>
            <a:off x="11484073" y="133871"/>
            <a:ext cx="556701" cy="720000"/>
          </a:xfrm>
          <a:prstGeom prst="rect">
            <a:avLst/>
          </a:prstGeom>
        </p:spPr>
      </p:pic>
      <p:sp>
        <p:nvSpPr>
          <p:cNvPr id="3" name="Tekstfelt 2">
            <a:extLst>
              <a:ext uri="{FF2B5EF4-FFF2-40B4-BE49-F238E27FC236}">
                <a16:creationId xmlns:a16="http://schemas.microsoft.com/office/drawing/2014/main" id="{16760729-23D1-3986-3CDE-290822348EC6}"/>
              </a:ext>
            </a:extLst>
          </p:cNvPr>
          <p:cNvSpPr txBox="1"/>
          <p:nvPr/>
        </p:nvSpPr>
        <p:spPr>
          <a:xfrm>
            <a:off x="502371" y="2874789"/>
            <a:ext cx="5378884" cy="595356"/>
          </a:xfrm>
          <a:prstGeom prst="rect">
            <a:avLst/>
          </a:prstGeom>
          <a:noFill/>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da-DK" altLang="da-DK" sz="4000" b="0" i="0" u="none" strike="noStrike" kern="1200" cap="none" spc="0" normalizeH="0" baseline="0" noProof="0" dirty="0">
                <a:ln>
                  <a:noFill/>
                </a:ln>
                <a:solidFill>
                  <a:srgbClr val="7DB742"/>
                </a:solidFill>
                <a:effectLst/>
                <a:uLnTx/>
                <a:uFillTx/>
                <a:latin typeface="Source Sans Pro" panose="020B0503030403020204" pitchFamily="34" charset="0"/>
                <a:ea typeface="Source Sans Pro" panose="020B0503030403020204" pitchFamily="34" charset="0"/>
                <a:cs typeface="+mn-cs"/>
              </a:rPr>
              <a:t>UDFYLD DIPLOM</a:t>
            </a:r>
          </a:p>
        </p:txBody>
      </p:sp>
      <p:cxnSp>
        <p:nvCxnSpPr>
          <p:cNvPr id="4" name="Lige forbindelse 3">
            <a:extLst>
              <a:ext uri="{FF2B5EF4-FFF2-40B4-BE49-F238E27FC236}">
                <a16:creationId xmlns:a16="http://schemas.microsoft.com/office/drawing/2014/main" id="{60706FA3-4CE2-DDE1-A9F8-540216C4C9A4}"/>
              </a:ext>
            </a:extLst>
          </p:cNvPr>
          <p:cNvCxnSpPr>
            <a:cxnSpLocks/>
          </p:cNvCxnSpPr>
          <p:nvPr/>
        </p:nvCxnSpPr>
        <p:spPr>
          <a:xfrm>
            <a:off x="598400" y="2588140"/>
            <a:ext cx="5497600" cy="0"/>
          </a:xfrm>
          <a:prstGeom prst="line">
            <a:avLst/>
          </a:prstGeom>
          <a:ln w="28575">
            <a:solidFill>
              <a:srgbClr val="7DB742"/>
            </a:solidFill>
          </a:ln>
        </p:spPr>
        <p:style>
          <a:lnRef idx="1">
            <a:schemeClr val="accent1"/>
          </a:lnRef>
          <a:fillRef idx="0">
            <a:schemeClr val="accent1"/>
          </a:fillRef>
          <a:effectRef idx="0">
            <a:schemeClr val="accent1"/>
          </a:effectRef>
          <a:fontRef idx="minor">
            <a:schemeClr val="tx1"/>
          </a:fontRef>
        </p:style>
      </p:cxnSp>
      <p:pic>
        <p:nvPicPr>
          <p:cNvPr id="6" name="Billede 5" descr="Et billede, der indeholder Børnekunst, tegning, clipart, Grafik&#10;&#10;AI-genereret indhold kan være ukorrekt.">
            <a:extLst>
              <a:ext uri="{FF2B5EF4-FFF2-40B4-BE49-F238E27FC236}">
                <a16:creationId xmlns:a16="http://schemas.microsoft.com/office/drawing/2014/main" id="{2685DBFA-CEF8-D15A-9AD3-B06AB26644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61995" y="2970094"/>
            <a:ext cx="6049550" cy="4729570"/>
          </a:xfrm>
          <a:prstGeom prst="rect">
            <a:avLst/>
          </a:prstGeom>
        </p:spPr>
      </p:pic>
      <p:pic>
        <p:nvPicPr>
          <p:cNvPr id="13" name="Billede 12">
            <a:extLst>
              <a:ext uri="{FF2B5EF4-FFF2-40B4-BE49-F238E27FC236}">
                <a16:creationId xmlns:a16="http://schemas.microsoft.com/office/drawing/2014/main" id="{E6813220-FA2C-49E8-6E2E-E429B92E6B73}"/>
              </a:ext>
            </a:extLst>
          </p:cNvPr>
          <p:cNvPicPr>
            <a:picLocks noChangeAspect="1"/>
          </p:cNvPicPr>
          <p:nvPr/>
        </p:nvPicPr>
        <p:blipFill>
          <a:blip r:embed="rId5"/>
          <a:stretch>
            <a:fillRect/>
          </a:stretch>
        </p:blipFill>
        <p:spPr>
          <a:xfrm rot="435041">
            <a:off x="7618432" y="930837"/>
            <a:ext cx="3886646" cy="5504106"/>
          </a:xfrm>
          <a:prstGeom prst="rect">
            <a:avLst/>
          </a:prstGeom>
        </p:spPr>
      </p:pic>
      <p:sp>
        <p:nvSpPr>
          <p:cNvPr id="14" name="Tekstfelt 13">
            <a:extLst>
              <a:ext uri="{FF2B5EF4-FFF2-40B4-BE49-F238E27FC236}">
                <a16:creationId xmlns:a16="http://schemas.microsoft.com/office/drawing/2014/main" id="{D24F413C-0522-4C75-2763-D6EE0D30CDF2}"/>
              </a:ext>
            </a:extLst>
          </p:cNvPr>
          <p:cNvSpPr txBox="1"/>
          <p:nvPr/>
        </p:nvSpPr>
        <p:spPr>
          <a:xfrm rot="396920">
            <a:off x="8530692" y="1714500"/>
            <a:ext cx="2579064" cy="369332"/>
          </a:xfrm>
          <a:prstGeom prst="rect">
            <a:avLst/>
          </a:prstGeom>
          <a:noFill/>
        </p:spPr>
        <p:txBody>
          <a:bodyPr wrap="square" rtlCol="0">
            <a:spAutoFit/>
          </a:bodyPr>
          <a:lstStyle/>
          <a:p>
            <a:r>
              <a:rPr lang="da-DK" dirty="0">
                <a:latin typeface="Ink Free" panose="03080402000500000000" pitchFamily="66" charset="0"/>
              </a:rPr>
              <a:t>Peter Johannes Carlsen</a:t>
            </a:r>
          </a:p>
        </p:txBody>
      </p:sp>
      <p:sp>
        <p:nvSpPr>
          <p:cNvPr id="16" name="Kombinationstegning: figur 15">
            <a:extLst>
              <a:ext uri="{FF2B5EF4-FFF2-40B4-BE49-F238E27FC236}">
                <a16:creationId xmlns:a16="http://schemas.microsoft.com/office/drawing/2014/main" id="{9987B111-340B-CE0F-47D1-63A97CE09D1C}"/>
              </a:ext>
            </a:extLst>
          </p:cNvPr>
          <p:cNvSpPr/>
          <p:nvPr/>
        </p:nvSpPr>
        <p:spPr>
          <a:xfrm>
            <a:off x="8603561" y="4999883"/>
            <a:ext cx="1486011" cy="581891"/>
          </a:xfrm>
          <a:custGeom>
            <a:avLst/>
            <a:gdLst>
              <a:gd name="connsiteX0" fmla="*/ 83239 w 2275721"/>
              <a:gd name="connsiteY0" fmla="*/ 104157 h 939847"/>
              <a:gd name="connsiteX1" fmla="*/ 93630 w 2275721"/>
              <a:gd name="connsiteY1" fmla="*/ 873084 h 939847"/>
              <a:gd name="connsiteX2" fmla="*/ 72848 w 2275721"/>
              <a:gd name="connsiteY2" fmla="*/ 696438 h 939847"/>
              <a:gd name="connsiteX3" fmla="*/ 62457 w 2275721"/>
              <a:gd name="connsiteY3" fmla="*/ 665266 h 939847"/>
              <a:gd name="connsiteX4" fmla="*/ 52066 w 2275721"/>
              <a:gd name="connsiteY4" fmla="*/ 592529 h 939847"/>
              <a:gd name="connsiteX5" fmla="*/ 41675 w 2275721"/>
              <a:gd name="connsiteY5" fmla="*/ 540575 h 939847"/>
              <a:gd name="connsiteX6" fmla="*/ 20893 w 2275721"/>
              <a:gd name="connsiteY6" fmla="*/ 280802 h 939847"/>
              <a:gd name="connsiteX7" fmla="*/ 104021 w 2275721"/>
              <a:gd name="connsiteY7" fmla="*/ 145720 h 939847"/>
              <a:gd name="connsiteX8" fmla="*/ 374184 w 2275721"/>
              <a:gd name="connsiteY8" fmla="*/ 114548 h 939847"/>
              <a:gd name="connsiteX9" fmla="*/ 550830 w 2275721"/>
              <a:gd name="connsiteY9" fmla="*/ 187284 h 939847"/>
              <a:gd name="connsiteX10" fmla="*/ 592393 w 2275721"/>
              <a:gd name="connsiteY10" fmla="*/ 353538 h 939847"/>
              <a:gd name="connsiteX11" fmla="*/ 280666 w 2275721"/>
              <a:gd name="connsiteY11" fmla="*/ 519793 h 939847"/>
              <a:gd name="connsiteX12" fmla="*/ 112 w 2275721"/>
              <a:gd name="connsiteY12" fmla="*/ 436666 h 939847"/>
              <a:gd name="connsiteX13" fmla="*/ 104021 w 2275721"/>
              <a:gd name="connsiteY13" fmla="*/ 374320 h 939847"/>
              <a:gd name="connsiteX14" fmla="*/ 259884 w 2275721"/>
              <a:gd name="connsiteY14" fmla="*/ 467838 h 939847"/>
              <a:gd name="connsiteX15" fmla="*/ 353402 w 2275721"/>
              <a:gd name="connsiteY15" fmla="*/ 509402 h 939847"/>
              <a:gd name="connsiteX16" fmla="*/ 540439 w 2275721"/>
              <a:gd name="connsiteY16" fmla="*/ 426275 h 939847"/>
              <a:gd name="connsiteX17" fmla="*/ 633957 w 2275721"/>
              <a:gd name="connsiteY17" fmla="*/ 322366 h 939847"/>
              <a:gd name="connsiteX18" fmla="*/ 654739 w 2275721"/>
              <a:gd name="connsiteY18" fmla="*/ 260020 h 939847"/>
              <a:gd name="connsiteX19" fmla="*/ 550830 w 2275721"/>
              <a:gd name="connsiteY19" fmla="*/ 353538 h 939847"/>
              <a:gd name="connsiteX20" fmla="*/ 592393 w 2275721"/>
              <a:gd name="connsiteY20" fmla="*/ 457448 h 939847"/>
              <a:gd name="connsiteX21" fmla="*/ 717084 w 2275721"/>
              <a:gd name="connsiteY21" fmla="*/ 311975 h 939847"/>
              <a:gd name="connsiteX22" fmla="*/ 789821 w 2275721"/>
              <a:gd name="connsiteY22" fmla="*/ 550966 h 939847"/>
              <a:gd name="connsiteX23" fmla="*/ 893730 w 2275721"/>
              <a:gd name="connsiteY23" fmla="*/ 405493 h 939847"/>
              <a:gd name="connsiteX24" fmla="*/ 945684 w 2275721"/>
              <a:gd name="connsiteY24" fmla="*/ 135329 h 939847"/>
              <a:gd name="connsiteX25" fmla="*/ 893730 w 2275721"/>
              <a:gd name="connsiteY25" fmla="*/ 363929 h 939847"/>
              <a:gd name="connsiteX26" fmla="*/ 820993 w 2275721"/>
              <a:gd name="connsiteY26" fmla="*/ 436666 h 939847"/>
              <a:gd name="connsiteX27" fmla="*/ 769039 w 2275721"/>
              <a:gd name="connsiteY27" fmla="*/ 384711 h 939847"/>
              <a:gd name="connsiteX28" fmla="*/ 717084 w 2275721"/>
              <a:gd name="connsiteY28" fmla="*/ 363929 h 939847"/>
              <a:gd name="connsiteX29" fmla="*/ 1028812 w 2275721"/>
              <a:gd name="connsiteY29" fmla="*/ 353538 h 939847"/>
              <a:gd name="connsiteX30" fmla="*/ 1174284 w 2275721"/>
              <a:gd name="connsiteY30" fmla="*/ 332757 h 939847"/>
              <a:gd name="connsiteX31" fmla="*/ 1028812 w 2275721"/>
              <a:gd name="connsiteY31" fmla="*/ 343148 h 939847"/>
              <a:gd name="connsiteX32" fmla="*/ 1018421 w 2275721"/>
              <a:gd name="connsiteY32" fmla="*/ 457448 h 939847"/>
              <a:gd name="connsiteX33" fmla="*/ 1049593 w 2275721"/>
              <a:gd name="connsiteY33" fmla="*/ 540575 h 939847"/>
              <a:gd name="connsiteX34" fmla="*/ 1122330 w 2275721"/>
              <a:gd name="connsiteY34" fmla="*/ 530184 h 939847"/>
              <a:gd name="connsiteX35" fmla="*/ 1361321 w 2275721"/>
              <a:gd name="connsiteY35" fmla="*/ 322366 h 939847"/>
              <a:gd name="connsiteX36" fmla="*/ 1205457 w 2275721"/>
              <a:gd name="connsiteY36" fmla="*/ 415884 h 939847"/>
              <a:gd name="connsiteX37" fmla="*/ 1184675 w 2275721"/>
              <a:gd name="connsiteY37" fmla="*/ 550966 h 939847"/>
              <a:gd name="connsiteX38" fmla="*/ 1226239 w 2275721"/>
              <a:gd name="connsiteY38" fmla="*/ 582138 h 939847"/>
              <a:gd name="connsiteX39" fmla="*/ 1350930 w 2275721"/>
              <a:gd name="connsiteY39" fmla="*/ 436666 h 939847"/>
              <a:gd name="connsiteX40" fmla="*/ 1413275 w 2275721"/>
              <a:gd name="connsiteY40" fmla="*/ 519793 h 939847"/>
              <a:gd name="connsiteX41" fmla="*/ 1454839 w 2275721"/>
              <a:gd name="connsiteY41" fmla="*/ 530184 h 939847"/>
              <a:gd name="connsiteX42" fmla="*/ 1465230 w 2275721"/>
              <a:gd name="connsiteY42" fmla="*/ 571748 h 939847"/>
              <a:gd name="connsiteX43" fmla="*/ 1434057 w 2275721"/>
              <a:gd name="connsiteY43" fmla="*/ 540575 h 939847"/>
              <a:gd name="connsiteX44" fmla="*/ 1444448 w 2275721"/>
              <a:gd name="connsiteY44" fmla="*/ 447057 h 939847"/>
              <a:gd name="connsiteX45" fmla="*/ 1506793 w 2275721"/>
              <a:gd name="connsiteY45" fmla="*/ 426275 h 939847"/>
              <a:gd name="connsiteX46" fmla="*/ 1714612 w 2275721"/>
              <a:gd name="connsiteY46" fmla="*/ 436666 h 939847"/>
              <a:gd name="connsiteX47" fmla="*/ 1725002 w 2275721"/>
              <a:gd name="connsiteY47" fmla="*/ 467838 h 939847"/>
              <a:gd name="connsiteX48" fmla="*/ 1673048 w 2275721"/>
              <a:gd name="connsiteY48" fmla="*/ 478229 h 939847"/>
              <a:gd name="connsiteX49" fmla="*/ 1610702 w 2275721"/>
              <a:gd name="connsiteY49" fmla="*/ 499011 h 939847"/>
              <a:gd name="connsiteX50" fmla="*/ 1745784 w 2275721"/>
              <a:gd name="connsiteY50" fmla="*/ 478229 h 939847"/>
              <a:gd name="connsiteX51" fmla="*/ 1797739 w 2275721"/>
              <a:gd name="connsiteY51" fmla="*/ 291193 h 939847"/>
              <a:gd name="connsiteX52" fmla="*/ 1725002 w 2275721"/>
              <a:gd name="connsiteY52" fmla="*/ 31420 h 939847"/>
              <a:gd name="connsiteX53" fmla="*/ 1475621 w 2275721"/>
              <a:gd name="connsiteY53" fmla="*/ 135329 h 939847"/>
              <a:gd name="connsiteX54" fmla="*/ 1226239 w 2275721"/>
              <a:gd name="connsiteY54" fmla="*/ 644484 h 939847"/>
              <a:gd name="connsiteX55" fmla="*/ 1382102 w 2275721"/>
              <a:gd name="connsiteY55" fmla="*/ 914648 h 939847"/>
              <a:gd name="connsiteX56" fmla="*/ 1631484 w 2275721"/>
              <a:gd name="connsiteY56" fmla="*/ 893866 h 939847"/>
              <a:gd name="connsiteX57" fmla="*/ 1880866 w 2275721"/>
              <a:gd name="connsiteY57" fmla="*/ 509402 h 939847"/>
              <a:gd name="connsiteX58" fmla="*/ 1891257 w 2275721"/>
              <a:gd name="connsiteY58" fmla="*/ 499011 h 939847"/>
              <a:gd name="connsiteX59" fmla="*/ 1880866 w 2275721"/>
              <a:gd name="connsiteY59" fmla="*/ 623702 h 939847"/>
              <a:gd name="connsiteX60" fmla="*/ 2005557 w 2275721"/>
              <a:gd name="connsiteY60" fmla="*/ 592529 h 939847"/>
              <a:gd name="connsiteX61" fmla="*/ 2078293 w 2275721"/>
              <a:gd name="connsiteY61" fmla="*/ 613311 h 939847"/>
              <a:gd name="connsiteX62" fmla="*/ 2067902 w 2275721"/>
              <a:gd name="connsiteY62" fmla="*/ 239238 h 939847"/>
              <a:gd name="connsiteX63" fmla="*/ 2151030 w 2275721"/>
              <a:gd name="connsiteY63" fmla="*/ 675657 h 939847"/>
              <a:gd name="connsiteX64" fmla="*/ 2171812 w 2275721"/>
              <a:gd name="connsiteY64" fmla="*/ 644484 h 939847"/>
              <a:gd name="connsiteX65" fmla="*/ 2275721 w 2275721"/>
              <a:gd name="connsiteY65" fmla="*/ 675657 h 939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275721" h="939847">
                <a:moveTo>
                  <a:pt x="83239" y="104157"/>
                </a:moveTo>
                <a:cubicBezTo>
                  <a:pt x="86703" y="360466"/>
                  <a:pt x="98126" y="616791"/>
                  <a:pt x="93630" y="873084"/>
                </a:cubicBezTo>
                <a:cubicBezTo>
                  <a:pt x="92590" y="932363"/>
                  <a:pt x="81643" y="755070"/>
                  <a:pt x="72848" y="696438"/>
                </a:cubicBezTo>
                <a:cubicBezTo>
                  <a:pt x="71223" y="685606"/>
                  <a:pt x="65921" y="675657"/>
                  <a:pt x="62457" y="665266"/>
                </a:cubicBezTo>
                <a:cubicBezTo>
                  <a:pt x="58993" y="641020"/>
                  <a:pt x="56092" y="616688"/>
                  <a:pt x="52066" y="592529"/>
                </a:cubicBezTo>
                <a:cubicBezTo>
                  <a:pt x="49163" y="575108"/>
                  <a:pt x="44009" y="558081"/>
                  <a:pt x="41675" y="540575"/>
                </a:cubicBezTo>
                <a:cubicBezTo>
                  <a:pt x="31294" y="462715"/>
                  <a:pt x="25835" y="354928"/>
                  <a:pt x="20893" y="280802"/>
                </a:cubicBezTo>
                <a:cubicBezTo>
                  <a:pt x="48602" y="235775"/>
                  <a:pt x="62185" y="178047"/>
                  <a:pt x="104021" y="145720"/>
                </a:cubicBezTo>
                <a:cubicBezTo>
                  <a:pt x="184022" y="83901"/>
                  <a:pt x="286549" y="107245"/>
                  <a:pt x="374184" y="114548"/>
                </a:cubicBezTo>
                <a:cubicBezTo>
                  <a:pt x="433066" y="138793"/>
                  <a:pt x="495394" y="155951"/>
                  <a:pt x="550830" y="187284"/>
                </a:cubicBezTo>
                <a:cubicBezTo>
                  <a:pt x="614996" y="223552"/>
                  <a:pt x="646769" y="282170"/>
                  <a:pt x="592393" y="353538"/>
                </a:cubicBezTo>
                <a:cubicBezTo>
                  <a:pt x="501949" y="472246"/>
                  <a:pt x="410988" y="479067"/>
                  <a:pt x="280666" y="519793"/>
                </a:cubicBezTo>
                <a:cubicBezTo>
                  <a:pt x="274091" y="518971"/>
                  <a:pt x="5895" y="506061"/>
                  <a:pt x="112" y="436666"/>
                </a:cubicBezTo>
                <a:cubicBezTo>
                  <a:pt x="-3242" y="396413"/>
                  <a:pt x="69385" y="395102"/>
                  <a:pt x="104021" y="374320"/>
                </a:cubicBezTo>
                <a:cubicBezTo>
                  <a:pt x="155975" y="405493"/>
                  <a:pt x="206609" y="438981"/>
                  <a:pt x="259884" y="467838"/>
                </a:cubicBezTo>
                <a:cubicBezTo>
                  <a:pt x="289879" y="484085"/>
                  <a:pt x="319657" y="514401"/>
                  <a:pt x="353402" y="509402"/>
                </a:cubicBezTo>
                <a:cubicBezTo>
                  <a:pt x="420891" y="499404"/>
                  <a:pt x="478093" y="453984"/>
                  <a:pt x="540439" y="426275"/>
                </a:cubicBezTo>
                <a:cubicBezTo>
                  <a:pt x="571612" y="391639"/>
                  <a:pt x="607558" y="360765"/>
                  <a:pt x="633957" y="322366"/>
                </a:cubicBezTo>
                <a:cubicBezTo>
                  <a:pt x="646367" y="304314"/>
                  <a:pt x="675250" y="252328"/>
                  <a:pt x="654739" y="260020"/>
                </a:cubicBezTo>
                <a:cubicBezTo>
                  <a:pt x="611107" y="276382"/>
                  <a:pt x="585466" y="322365"/>
                  <a:pt x="550830" y="353538"/>
                </a:cubicBezTo>
                <a:cubicBezTo>
                  <a:pt x="564684" y="388175"/>
                  <a:pt x="556738" y="446477"/>
                  <a:pt x="592393" y="457448"/>
                </a:cubicBezTo>
                <a:cubicBezTo>
                  <a:pt x="671834" y="481892"/>
                  <a:pt x="703327" y="348662"/>
                  <a:pt x="717084" y="311975"/>
                </a:cubicBezTo>
                <a:cubicBezTo>
                  <a:pt x="741330" y="391639"/>
                  <a:pt x="716227" y="512004"/>
                  <a:pt x="789821" y="550966"/>
                </a:cubicBezTo>
                <a:cubicBezTo>
                  <a:pt x="842487" y="578848"/>
                  <a:pt x="872806" y="461290"/>
                  <a:pt x="893730" y="405493"/>
                </a:cubicBezTo>
                <a:cubicBezTo>
                  <a:pt x="925930" y="319627"/>
                  <a:pt x="928366" y="225384"/>
                  <a:pt x="945684" y="135329"/>
                </a:cubicBezTo>
                <a:cubicBezTo>
                  <a:pt x="972353" y="-211367"/>
                  <a:pt x="945063" y="198084"/>
                  <a:pt x="893730" y="363929"/>
                </a:cubicBezTo>
                <a:cubicBezTo>
                  <a:pt x="883591" y="396684"/>
                  <a:pt x="845239" y="412420"/>
                  <a:pt x="820993" y="436666"/>
                </a:cubicBezTo>
                <a:cubicBezTo>
                  <a:pt x="803675" y="419348"/>
                  <a:pt x="789103" y="398756"/>
                  <a:pt x="769039" y="384711"/>
                </a:cubicBezTo>
                <a:cubicBezTo>
                  <a:pt x="753758" y="374014"/>
                  <a:pt x="698564" y="366151"/>
                  <a:pt x="717084" y="363929"/>
                </a:cubicBezTo>
                <a:cubicBezTo>
                  <a:pt x="820310" y="351542"/>
                  <a:pt x="924903" y="357002"/>
                  <a:pt x="1028812" y="353538"/>
                </a:cubicBezTo>
                <a:cubicBezTo>
                  <a:pt x="1077303" y="346611"/>
                  <a:pt x="1174284" y="381740"/>
                  <a:pt x="1174284" y="332757"/>
                </a:cubicBezTo>
                <a:cubicBezTo>
                  <a:pt x="1174284" y="284143"/>
                  <a:pt x="1066773" y="312779"/>
                  <a:pt x="1028812" y="343148"/>
                </a:cubicBezTo>
                <a:cubicBezTo>
                  <a:pt x="998938" y="367047"/>
                  <a:pt x="1021885" y="419348"/>
                  <a:pt x="1018421" y="457448"/>
                </a:cubicBezTo>
                <a:cubicBezTo>
                  <a:pt x="1028812" y="485157"/>
                  <a:pt x="1025349" y="523604"/>
                  <a:pt x="1049593" y="540575"/>
                </a:cubicBezTo>
                <a:cubicBezTo>
                  <a:pt x="1069658" y="554620"/>
                  <a:pt x="1100616" y="541513"/>
                  <a:pt x="1122330" y="530184"/>
                </a:cubicBezTo>
                <a:cubicBezTo>
                  <a:pt x="1277992" y="448969"/>
                  <a:pt x="1272625" y="436403"/>
                  <a:pt x="1361321" y="322366"/>
                </a:cubicBezTo>
                <a:cubicBezTo>
                  <a:pt x="1334811" y="242837"/>
                  <a:pt x="1335471" y="212738"/>
                  <a:pt x="1205457" y="415884"/>
                </a:cubicBezTo>
                <a:cubicBezTo>
                  <a:pt x="1180899" y="454255"/>
                  <a:pt x="1191602" y="505939"/>
                  <a:pt x="1184675" y="550966"/>
                </a:cubicBezTo>
                <a:cubicBezTo>
                  <a:pt x="1198530" y="561357"/>
                  <a:pt x="1210160" y="588570"/>
                  <a:pt x="1226239" y="582138"/>
                </a:cubicBezTo>
                <a:cubicBezTo>
                  <a:pt x="1342574" y="535604"/>
                  <a:pt x="1335058" y="516023"/>
                  <a:pt x="1350930" y="436666"/>
                </a:cubicBezTo>
                <a:cubicBezTo>
                  <a:pt x="1366536" y="577115"/>
                  <a:pt x="1328728" y="519793"/>
                  <a:pt x="1413275" y="519793"/>
                </a:cubicBezTo>
                <a:cubicBezTo>
                  <a:pt x="1427556" y="519793"/>
                  <a:pt x="1440984" y="526720"/>
                  <a:pt x="1454839" y="530184"/>
                </a:cubicBezTo>
                <a:cubicBezTo>
                  <a:pt x="1458303" y="544039"/>
                  <a:pt x="1478003" y="565361"/>
                  <a:pt x="1465230" y="571748"/>
                </a:cubicBezTo>
                <a:cubicBezTo>
                  <a:pt x="1452086" y="578320"/>
                  <a:pt x="1436473" y="555070"/>
                  <a:pt x="1434057" y="540575"/>
                </a:cubicBezTo>
                <a:cubicBezTo>
                  <a:pt x="1428901" y="509637"/>
                  <a:pt x="1427609" y="473518"/>
                  <a:pt x="1444448" y="447057"/>
                </a:cubicBezTo>
                <a:cubicBezTo>
                  <a:pt x="1456209" y="428576"/>
                  <a:pt x="1486011" y="433202"/>
                  <a:pt x="1506793" y="426275"/>
                </a:cubicBezTo>
                <a:cubicBezTo>
                  <a:pt x="1576066" y="429739"/>
                  <a:pt x="1646477" y="423688"/>
                  <a:pt x="1714612" y="436666"/>
                </a:cubicBezTo>
                <a:cubicBezTo>
                  <a:pt x="1725371" y="438715"/>
                  <a:pt x="1732747" y="460093"/>
                  <a:pt x="1725002" y="467838"/>
                </a:cubicBezTo>
                <a:cubicBezTo>
                  <a:pt x="1712514" y="480326"/>
                  <a:pt x="1690087" y="473582"/>
                  <a:pt x="1673048" y="478229"/>
                </a:cubicBezTo>
                <a:cubicBezTo>
                  <a:pt x="1651914" y="483993"/>
                  <a:pt x="1631484" y="492084"/>
                  <a:pt x="1610702" y="499011"/>
                </a:cubicBezTo>
                <a:cubicBezTo>
                  <a:pt x="1642151" y="546184"/>
                  <a:pt x="1662166" y="598429"/>
                  <a:pt x="1745784" y="478229"/>
                </a:cubicBezTo>
                <a:cubicBezTo>
                  <a:pt x="1782735" y="425112"/>
                  <a:pt x="1780421" y="353538"/>
                  <a:pt x="1797739" y="291193"/>
                </a:cubicBezTo>
                <a:cubicBezTo>
                  <a:pt x="1773493" y="204602"/>
                  <a:pt x="1805946" y="70586"/>
                  <a:pt x="1725002" y="31420"/>
                </a:cubicBezTo>
                <a:cubicBezTo>
                  <a:pt x="1643939" y="-7804"/>
                  <a:pt x="1532453" y="65473"/>
                  <a:pt x="1475621" y="135329"/>
                </a:cubicBezTo>
                <a:cubicBezTo>
                  <a:pt x="1356357" y="281925"/>
                  <a:pt x="1309366" y="474766"/>
                  <a:pt x="1226239" y="644484"/>
                </a:cubicBezTo>
                <a:cubicBezTo>
                  <a:pt x="1278193" y="734539"/>
                  <a:pt x="1293558" y="860159"/>
                  <a:pt x="1382102" y="914648"/>
                </a:cubicBezTo>
                <a:cubicBezTo>
                  <a:pt x="1453143" y="958366"/>
                  <a:pt x="1562791" y="941188"/>
                  <a:pt x="1631484" y="893866"/>
                </a:cubicBezTo>
                <a:cubicBezTo>
                  <a:pt x="1784619" y="788373"/>
                  <a:pt x="1825818" y="656196"/>
                  <a:pt x="1880866" y="509402"/>
                </a:cubicBezTo>
                <a:cubicBezTo>
                  <a:pt x="1857525" y="859520"/>
                  <a:pt x="1873922" y="568351"/>
                  <a:pt x="1891257" y="499011"/>
                </a:cubicBezTo>
                <a:cubicBezTo>
                  <a:pt x="1901373" y="458549"/>
                  <a:pt x="1848586" y="597291"/>
                  <a:pt x="1880866" y="623702"/>
                </a:cubicBezTo>
                <a:cubicBezTo>
                  <a:pt x="1914025" y="650832"/>
                  <a:pt x="1963993" y="602920"/>
                  <a:pt x="2005557" y="592529"/>
                </a:cubicBezTo>
                <a:cubicBezTo>
                  <a:pt x="2029802" y="599456"/>
                  <a:pt x="2068928" y="636723"/>
                  <a:pt x="2078293" y="613311"/>
                </a:cubicBezTo>
                <a:cubicBezTo>
                  <a:pt x="2116803" y="517037"/>
                  <a:pt x="2082843" y="343825"/>
                  <a:pt x="2067902" y="239238"/>
                </a:cubicBezTo>
                <a:cubicBezTo>
                  <a:pt x="2111337" y="1107922"/>
                  <a:pt x="2040576" y="1007017"/>
                  <a:pt x="2151030" y="675657"/>
                </a:cubicBezTo>
                <a:cubicBezTo>
                  <a:pt x="2154979" y="663809"/>
                  <a:pt x="2164885" y="654875"/>
                  <a:pt x="2171812" y="644484"/>
                </a:cubicBezTo>
                <a:cubicBezTo>
                  <a:pt x="2268616" y="676752"/>
                  <a:pt x="2232471" y="675657"/>
                  <a:pt x="2275721" y="675657"/>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Tekstfelt 16">
            <a:extLst>
              <a:ext uri="{FF2B5EF4-FFF2-40B4-BE49-F238E27FC236}">
                <a16:creationId xmlns:a16="http://schemas.microsoft.com/office/drawing/2014/main" id="{0C3B3A4D-A271-00E4-B6ED-F9BC5FA7C1D7}"/>
              </a:ext>
            </a:extLst>
          </p:cNvPr>
          <p:cNvSpPr txBox="1"/>
          <p:nvPr/>
        </p:nvSpPr>
        <p:spPr>
          <a:xfrm rot="396920">
            <a:off x="8059035" y="2510108"/>
            <a:ext cx="2579064" cy="230832"/>
          </a:xfrm>
          <a:prstGeom prst="rect">
            <a:avLst/>
          </a:prstGeom>
          <a:noFill/>
        </p:spPr>
        <p:txBody>
          <a:bodyPr wrap="square" rtlCol="0">
            <a:spAutoFit/>
          </a:bodyPr>
          <a:lstStyle/>
          <a:p>
            <a:r>
              <a:rPr lang="da-DK" sz="900" dirty="0">
                <a:latin typeface="Ink Free" panose="03080402000500000000" pitchFamily="66" charset="0"/>
              </a:rPr>
              <a:t>At have et roligt kropssprog, når jeg er ude</a:t>
            </a:r>
          </a:p>
        </p:txBody>
      </p:sp>
      <p:sp>
        <p:nvSpPr>
          <p:cNvPr id="18" name="Tekstfelt 17">
            <a:extLst>
              <a:ext uri="{FF2B5EF4-FFF2-40B4-BE49-F238E27FC236}">
                <a16:creationId xmlns:a16="http://schemas.microsoft.com/office/drawing/2014/main" id="{556A0F46-4399-23A9-8531-90485E0F4835}"/>
              </a:ext>
            </a:extLst>
          </p:cNvPr>
          <p:cNvSpPr txBox="1"/>
          <p:nvPr/>
        </p:nvSpPr>
        <p:spPr>
          <a:xfrm rot="396920">
            <a:off x="8057034" y="2731212"/>
            <a:ext cx="2579064" cy="230832"/>
          </a:xfrm>
          <a:prstGeom prst="rect">
            <a:avLst/>
          </a:prstGeom>
          <a:noFill/>
        </p:spPr>
        <p:txBody>
          <a:bodyPr wrap="square" rtlCol="0">
            <a:spAutoFit/>
          </a:bodyPr>
          <a:lstStyle/>
          <a:p>
            <a:r>
              <a:rPr lang="da-DK" sz="900" dirty="0">
                <a:latin typeface="Ink Free" panose="03080402000500000000" pitchFamily="66" charset="0"/>
              </a:rPr>
              <a:t>At være nysgerrig i dialogerne med de unge</a:t>
            </a:r>
          </a:p>
        </p:txBody>
      </p:sp>
      <p:sp>
        <p:nvSpPr>
          <p:cNvPr id="19" name="Tekstfelt 18">
            <a:extLst>
              <a:ext uri="{FF2B5EF4-FFF2-40B4-BE49-F238E27FC236}">
                <a16:creationId xmlns:a16="http://schemas.microsoft.com/office/drawing/2014/main" id="{F1B6BDF5-E57C-3E70-9D7E-9AE8FA65B615}"/>
              </a:ext>
            </a:extLst>
          </p:cNvPr>
          <p:cNvSpPr txBox="1"/>
          <p:nvPr/>
        </p:nvSpPr>
        <p:spPr>
          <a:xfrm rot="396920">
            <a:off x="8057034" y="3293935"/>
            <a:ext cx="2579064" cy="230832"/>
          </a:xfrm>
          <a:prstGeom prst="rect">
            <a:avLst/>
          </a:prstGeom>
          <a:noFill/>
        </p:spPr>
        <p:txBody>
          <a:bodyPr wrap="square" rtlCol="0">
            <a:spAutoFit/>
          </a:bodyPr>
          <a:lstStyle/>
          <a:p>
            <a:r>
              <a:rPr lang="da-DK" sz="900" dirty="0">
                <a:latin typeface="Ink Free" panose="03080402000500000000" pitchFamily="66" charset="0"/>
              </a:rPr>
              <a:t>At facilitere flere </a:t>
            </a:r>
            <a:r>
              <a:rPr lang="da-DK" sz="900" dirty="0" err="1">
                <a:latin typeface="Ink Free" panose="03080402000500000000" pitchFamily="66" charset="0"/>
              </a:rPr>
              <a:t>energizere</a:t>
            </a:r>
            <a:endParaRPr lang="da-DK" sz="900" dirty="0">
              <a:latin typeface="Ink Free" panose="03080402000500000000" pitchFamily="66" charset="0"/>
            </a:endParaRPr>
          </a:p>
        </p:txBody>
      </p:sp>
      <p:sp>
        <p:nvSpPr>
          <p:cNvPr id="20" name="Tekstfelt 19">
            <a:extLst>
              <a:ext uri="{FF2B5EF4-FFF2-40B4-BE49-F238E27FC236}">
                <a16:creationId xmlns:a16="http://schemas.microsoft.com/office/drawing/2014/main" id="{9CD30A84-B78B-41A7-9D95-716107A2522C}"/>
              </a:ext>
            </a:extLst>
          </p:cNvPr>
          <p:cNvSpPr txBox="1"/>
          <p:nvPr/>
        </p:nvSpPr>
        <p:spPr>
          <a:xfrm rot="396920">
            <a:off x="7951663" y="3474071"/>
            <a:ext cx="2579064" cy="230832"/>
          </a:xfrm>
          <a:prstGeom prst="rect">
            <a:avLst/>
          </a:prstGeom>
          <a:noFill/>
        </p:spPr>
        <p:txBody>
          <a:bodyPr wrap="square" rtlCol="0">
            <a:spAutoFit/>
          </a:bodyPr>
          <a:lstStyle/>
          <a:p>
            <a:r>
              <a:rPr lang="da-DK" sz="900" dirty="0">
                <a:latin typeface="Ink Free" panose="03080402000500000000" pitchFamily="66" charset="0"/>
              </a:rPr>
              <a:t>At lægge min egen forståelse til siden</a:t>
            </a:r>
          </a:p>
        </p:txBody>
      </p:sp>
      <p:sp>
        <p:nvSpPr>
          <p:cNvPr id="21" name="Tekstfelt 20">
            <a:extLst>
              <a:ext uri="{FF2B5EF4-FFF2-40B4-BE49-F238E27FC236}">
                <a16:creationId xmlns:a16="http://schemas.microsoft.com/office/drawing/2014/main" id="{3031533C-A324-BD19-5283-BC52AEBC6343}"/>
              </a:ext>
            </a:extLst>
          </p:cNvPr>
          <p:cNvSpPr txBox="1"/>
          <p:nvPr/>
        </p:nvSpPr>
        <p:spPr>
          <a:xfrm rot="396920">
            <a:off x="7951662" y="4012286"/>
            <a:ext cx="2579064" cy="230832"/>
          </a:xfrm>
          <a:prstGeom prst="rect">
            <a:avLst/>
          </a:prstGeom>
          <a:noFill/>
        </p:spPr>
        <p:txBody>
          <a:bodyPr wrap="square" rtlCol="0">
            <a:spAutoFit/>
          </a:bodyPr>
          <a:lstStyle/>
          <a:p>
            <a:r>
              <a:rPr lang="da-DK" sz="900" dirty="0">
                <a:latin typeface="Ink Free" panose="03080402000500000000" pitchFamily="66" charset="0"/>
              </a:rPr>
              <a:t>At stå for en  metafor</a:t>
            </a:r>
          </a:p>
        </p:txBody>
      </p:sp>
      <p:sp>
        <p:nvSpPr>
          <p:cNvPr id="22" name="Tekstfelt 21">
            <a:extLst>
              <a:ext uri="{FF2B5EF4-FFF2-40B4-BE49-F238E27FC236}">
                <a16:creationId xmlns:a16="http://schemas.microsoft.com/office/drawing/2014/main" id="{E2868612-5AA7-6514-52F9-E46231AC3CF3}"/>
              </a:ext>
            </a:extLst>
          </p:cNvPr>
          <p:cNvSpPr txBox="1"/>
          <p:nvPr/>
        </p:nvSpPr>
        <p:spPr>
          <a:xfrm rot="396920">
            <a:off x="7808283" y="4200245"/>
            <a:ext cx="2579064" cy="230832"/>
          </a:xfrm>
          <a:prstGeom prst="rect">
            <a:avLst/>
          </a:prstGeom>
          <a:noFill/>
        </p:spPr>
        <p:txBody>
          <a:bodyPr wrap="square" rtlCol="0">
            <a:spAutoFit/>
          </a:bodyPr>
          <a:lstStyle/>
          <a:p>
            <a:r>
              <a:rPr lang="da-DK" sz="900" dirty="0">
                <a:latin typeface="Ink Free" panose="03080402000500000000" pitchFamily="66" charset="0"/>
              </a:rPr>
              <a:t>At udfordre de unge</a:t>
            </a:r>
          </a:p>
        </p:txBody>
      </p:sp>
    </p:spTree>
    <p:extLst>
      <p:ext uri="{BB962C8B-B14F-4D97-AF65-F5344CB8AC3E}">
        <p14:creationId xmlns:p14="http://schemas.microsoft.com/office/powerpoint/2010/main" val="1901745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6E5F6"/>
        </a:solidFill>
        <a:effectLst/>
      </p:bgPr>
    </p:bg>
    <p:spTree>
      <p:nvGrpSpPr>
        <p:cNvPr id="1" name="">
          <a:extLst>
            <a:ext uri="{FF2B5EF4-FFF2-40B4-BE49-F238E27FC236}">
              <a16:creationId xmlns:a16="http://schemas.microsoft.com/office/drawing/2014/main" id="{DB5B331F-7C22-880F-D524-4B8385CD1417}"/>
            </a:ext>
          </a:extLst>
        </p:cNvPr>
        <p:cNvGrpSpPr/>
        <p:nvPr/>
      </p:nvGrpSpPr>
      <p:grpSpPr>
        <a:xfrm>
          <a:off x="0" y="0"/>
          <a:ext cx="0" cy="0"/>
          <a:chOff x="0" y="0"/>
          <a:chExt cx="0" cy="0"/>
        </a:xfrm>
      </p:grpSpPr>
      <p:pic>
        <p:nvPicPr>
          <p:cNvPr id="2" name="Billede 1">
            <a:extLst>
              <a:ext uri="{FF2B5EF4-FFF2-40B4-BE49-F238E27FC236}">
                <a16:creationId xmlns:a16="http://schemas.microsoft.com/office/drawing/2014/main" id="{C5F50AA2-0BF9-02ED-E435-885621D6F864}"/>
              </a:ext>
            </a:extLst>
          </p:cNvPr>
          <p:cNvPicPr>
            <a:picLocks noChangeAspect="1"/>
          </p:cNvPicPr>
          <p:nvPr/>
        </p:nvPicPr>
        <p:blipFill>
          <a:blip r:embed="rId3"/>
          <a:stretch>
            <a:fillRect/>
          </a:stretch>
        </p:blipFill>
        <p:spPr>
          <a:xfrm>
            <a:off x="11484073" y="133871"/>
            <a:ext cx="556701" cy="720000"/>
          </a:xfrm>
          <a:prstGeom prst="rect">
            <a:avLst/>
          </a:prstGeom>
        </p:spPr>
      </p:pic>
      <p:sp>
        <p:nvSpPr>
          <p:cNvPr id="4" name="Titel 1">
            <a:extLst>
              <a:ext uri="{FF2B5EF4-FFF2-40B4-BE49-F238E27FC236}">
                <a16:creationId xmlns:a16="http://schemas.microsoft.com/office/drawing/2014/main" id="{5E836A65-A53F-CB54-D3AA-80024D76F21D}"/>
              </a:ext>
            </a:extLst>
          </p:cNvPr>
          <p:cNvSpPr txBox="1">
            <a:spLocks/>
          </p:cNvSpPr>
          <p:nvPr/>
        </p:nvSpPr>
        <p:spPr bwMode="auto">
          <a:xfrm>
            <a:off x="3209218" y="2400327"/>
            <a:ext cx="8831555" cy="122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3600" b="1" kern="1200">
                <a:solidFill>
                  <a:srgbClr val="81B741"/>
                </a:solidFill>
                <a:latin typeface="Arial Black" panose="020B0604020202020204" pitchFamily="34" charset="0"/>
                <a:ea typeface="Arial Black" panose="020B0604020202020204" pitchFamily="34" charset="0"/>
                <a:cs typeface="Arial Black" panose="020B0604020202020204" pitchFamily="34" charset="0"/>
              </a:defRPr>
            </a:lvl1pPr>
            <a:lvl2pPr algn="l" rtl="0" eaLnBrk="1" fontAlgn="base" hangingPunct="1">
              <a:lnSpc>
                <a:spcPct val="90000"/>
              </a:lnSpc>
              <a:spcBef>
                <a:spcPct val="0"/>
              </a:spcBef>
              <a:spcAft>
                <a:spcPct val="0"/>
              </a:spcAft>
              <a:defRPr sz="3600" b="1">
                <a:solidFill>
                  <a:srgbClr val="81B741"/>
                </a:solidFill>
                <a:latin typeface="Arial Black" panose="020B0604020202020204" pitchFamily="34" charset="0"/>
                <a:ea typeface="Arial Black" panose="020B0604020202020204" pitchFamily="34" charset="0"/>
                <a:cs typeface="Arial Black" panose="020B0604020202020204" pitchFamily="34" charset="0"/>
              </a:defRPr>
            </a:lvl2pPr>
            <a:lvl3pPr algn="l" rtl="0" eaLnBrk="1" fontAlgn="base" hangingPunct="1">
              <a:lnSpc>
                <a:spcPct val="90000"/>
              </a:lnSpc>
              <a:spcBef>
                <a:spcPct val="0"/>
              </a:spcBef>
              <a:spcAft>
                <a:spcPct val="0"/>
              </a:spcAft>
              <a:defRPr sz="3600" b="1">
                <a:solidFill>
                  <a:srgbClr val="81B741"/>
                </a:solidFill>
                <a:latin typeface="Arial Black" panose="020B0604020202020204" pitchFamily="34" charset="0"/>
                <a:ea typeface="Arial Black" panose="020B0604020202020204" pitchFamily="34" charset="0"/>
                <a:cs typeface="Arial Black" panose="020B0604020202020204" pitchFamily="34" charset="0"/>
              </a:defRPr>
            </a:lvl3pPr>
            <a:lvl4pPr algn="l" rtl="0" eaLnBrk="1" fontAlgn="base" hangingPunct="1">
              <a:lnSpc>
                <a:spcPct val="90000"/>
              </a:lnSpc>
              <a:spcBef>
                <a:spcPct val="0"/>
              </a:spcBef>
              <a:spcAft>
                <a:spcPct val="0"/>
              </a:spcAft>
              <a:defRPr sz="3600" b="1">
                <a:solidFill>
                  <a:srgbClr val="81B741"/>
                </a:solidFill>
                <a:latin typeface="Arial Black" panose="020B0604020202020204" pitchFamily="34" charset="0"/>
                <a:ea typeface="Arial Black" panose="020B0604020202020204" pitchFamily="34" charset="0"/>
                <a:cs typeface="Arial Black" panose="020B0604020202020204" pitchFamily="34" charset="0"/>
              </a:defRPr>
            </a:lvl4pPr>
            <a:lvl5pPr algn="l" rtl="0" eaLnBrk="1" fontAlgn="base" hangingPunct="1">
              <a:lnSpc>
                <a:spcPct val="90000"/>
              </a:lnSpc>
              <a:spcBef>
                <a:spcPct val="0"/>
              </a:spcBef>
              <a:spcAft>
                <a:spcPct val="0"/>
              </a:spcAft>
              <a:defRPr sz="3600" b="1">
                <a:solidFill>
                  <a:srgbClr val="81B741"/>
                </a:solidFill>
                <a:latin typeface="Arial Black" panose="020B0604020202020204" pitchFamily="34" charset="0"/>
                <a:ea typeface="Arial Black" panose="020B0604020202020204" pitchFamily="34" charset="0"/>
                <a:cs typeface="Arial Black" panose="020B0604020202020204" pitchFamily="34" charset="0"/>
              </a:defRPr>
            </a:lvl5pPr>
            <a:lvl6pPr marL="457200" algn="l" rtl="0" eaLnBrk="1" fontAlgn="base" hangingPunct="1">
              <a:lnSpc>
                <a:spcPct val="90000"/>
              </a:lnSpc>
              <a:spcBef>
                <a:spcPct val="0"/>
              </a:spcBef>
              <a:spcAft>
                <a:spcPct val="0"/>
              </a:spcAft>
              <a:defRPr sz="3600" b="1">
                <a:solidFill>
                  <a:srgbClr val="81B741"/>
                </a:solidFill>
                <a:latin typeface="Arial Black" panose="020B0604020202020204" pitchFamily="34" charset="0"/>
                <a:ea typeface="Arial Black" panose="020B0604020202020204" pitchFamily="34" charset="0"/>
                <a:cs typeface="Arial Black" panose="020B0604020202020204" pitchFamily="34" charset="0"/>
              </a:defRPr>
            </a:lvl6pPr>
            <a:lvl7pPr marL="914400" algn="l" rtl="0" eaLnBrk="1" fontAlgn="base" hangingPunct="1">
              <a:lnSpc>
                <a:spcPct val="90000"/>
              </a:lnSpc>
              <a:spcBef>
                <a:spcPct val="0"/>
              </a:spcBef>
              <a:spcAft>
                <a:spcPct val="0"/>
              </a:spcAft>
              <a:defRPr sz="3600" b="1">
                <a:solidFill>
                  <a:srgbClr val="81B741"/>
                </a:solidFill>
                <a:latin typeface="Arial Black" panose="020B0604020202020204" pitchFamily="34" charset="0"/>
                <a:ea typeface="Arial Black" panose="020B0604020202020204" pitchFamily="34" charset="0"/>
                <a:cs typeface="Arial Black" panose="020B0604020202020204" pitchFamily="34" charset="0"/>
              </a:defRPr>
            </a:lvl7pPr>
            <a:lvl8pPr marL="1371600" algn="l" rtl="0" eaLnBrk="1" fontAlgn="base" hangingPunct="1">
              <a:lnSpc>
                <a:spcPct val="90000"/>
              </a:lnSpc>
              <a:spcBef>
                <a:spcPct val="0"/>
              </a:spcBef>
              <a:spcAft>
                <a:spcPct val="0"/>
              </a:spcAft>
              <a:defRPr sz="3600" b="1">
                <a:solidFill>
                  <a:srgbClr val="81B741"/>
                </a:solidFill>
                <a:latin typeface="Arial Black" panose="020B0604020202020204" pitchFamily="34" charset="0"/>
                <a:ea typeface="Arial Black" panose="020B0604020202020204" pitchFamily="34" charset="0"/>
                <a:cs typeface="Arial Black" panose="020B0604020202020204" pitchFamily="34" charset="0"/>
              </a:defRPr>
            </a:lvl8pPr>
            <a:lvl9pPr marL="1828800" algn="l" rtl="0" eaLnBrk="1" fontAlgn="base" hangingPunct="1">
              <a:lnSpc>
                <a:spcPct val="90000"/>
              </a:lnSpc>
              <a:spcBef>
                <a:spcPct val="0"/>
              </a:spcBef>
              <a:spcAft>
                <a:spcPct val="0"/>
              </a:spcAft>
              <a:defRPr sz="3600" b="1">
                <a:solidFill>
                  <a:srgbClr val="81B741"/>
                </a:solidFill>
                <a:latin typeface="Arial Black" panose="020B0604020202020204" pitchFamily="34" charset="0"/>
                <a:ea typeface="Arial Black" panose="020B0604020202020204" pitchFamily="34" charset="0"/>
                <a:cs typeface="Arial Black"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da-DK" sz="8800" b="1" i="0" u="none" strike="noStrike" kern="1200" cap="none" spc="0" normalizeH="0" baseline="0" noProof="0" dirty="0">
                <a:ln>
                  <a:noFill/>
                </a:ln>
                <a:solidFill>
                  <a:srgbClr val="7DB741"/>
                </a:solidFill>
                <a:effectLst/>
                <a:uLnTx/>
                <a:uFillTx/>
                <a:latin typeface="Source Sans Pro Black" panose="020B0803030403020204" pitchFamily="34" charset="0"/>
                <a:ea typeface="Source Sans Pro Black" panose="020B0803030403020204" pitchFamily="34" charset="0"/>
                <a:cs typeface="Times New Roman" panose="02020603050405020304" pitchFamily="18" charset="0"/>
              </a:rPr>
              <a:t>TAK FOR I DAG !</a:t>
            </a:r>
            <a:endParaRPr kumimoji="0" lang="da-DK" sz="6000" b="1" i="0" u="none" strike="noStrike" kern="1200" cap="none" spc="0" normalizeH="0" baseline="0" noProof="0" dirty="0">
              <a:ln>
                <a:noFill/>
              </a:ln>
              <a:solidFill>
                <a:srgbClr val="7DB741"/>
              </a:solidFill>
              <a:effectLst/>
              <a:uLnTx/>
              <a:uFillTx/>
              <a:latin typeface="Source Sans Pro Black" panose="020B0803030403020204" pitchFamily="34" charset="0"/>
              <a:ea typeface="Source Sans Pro Black" panose="020B0803030403020204" pitchFamily="34" charset="0"/>
              <a:cs typeface="Times New Roman" panose="02020603050405020304" pitchFamily="18" charset="0"/>
            </a:endParaRPr>
          </a:p>
        </p:txBody>
      </p:sp>
      <p:pic>
        <p:nvPicPr>
          <p:cNvPr id="5" name="Billede 4" descr="Et billede, der indeholder tegneserie, kunst&#10;&#10;Automatisk genereret beskrivelse">
            <a:extLst>
              <a:ext uri="{FF2B5EF4-FFF2-40B4-BE49-F238E27FC236}">
                <a16:creationId xmlns:a16="http://schemas.microsoft.com/office/drawing/2014/main" id="{FBDB821C-2710-6FF5-1D0B-CCF6D0251D57}"/>
              </a:ext>
            </a:extLst>
          </p:cNvPr>
          <p:cNvPicPr>
            <a:picLocks noChangeAspect="1"/>
          </p:cNvPicPr>
          <p:nvPr/>
        </p:nvPicPr>
        <p:blipFill>
          <a:blip r:embed="rId4"/>
          <a:stretch>
            <a:fillRect/>
          </a:stretch>
        </p:blipFill>
        <p:spPr>
          <a:xfrm>
            <a:off x="457257" y="1203158"/>
            <a:ext cx="2751961" cy="4018548"/>
          </a:xfrm>
          <a:prstGeom prst="rect">
            <a:avLst/>
          </a:prstGeom>
        </p:spPr>
      </p:pic>
    </p:spTree>
    <p:extLst>
      <p:ext uri="{BB962C8B-B14F-4D97-AF65-F5344CB8AC3E}">
        <p14:creationId xmlns:p14="http://schemas.microsoft.com/office/powerpoint/2010/main" val="3419744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6E9FF"/>
        </a:solidFill>
        <a:effectLst/>
      </p:bgPr>
    </p:bg>
    <p:spTree>
      <p:nvGrpSpPr>
        <p:cNvPr id="1" name="">
          <a:extLst>
            <a:ext uri="{FF2B5EF4-FFF2-40B4-BE49-F238E27FC236}">
              <a16:creationId xmlns:a16="http://schemas.microsoft.com/office/drawing/2014/main" id="{59F90EED-B33F-44B6-23ED-D6102F4E8368}"/>
            </a:ext>
          </a:extLst>
        </p:cNvPr>
        <p:cNvGrpSpPr/>
        <p:nvPr/>
      </p:nvGrpSpPr>
      <p:grpSpPr>
        <a:xfrm>
          <a:off x="0" y="0"/>
          <a:ext cx="0" cy="0"/>
          <a:chOff x="0" y="0"/>
          <a:chExt cx="0" cy="0"/>
        </a:xfrm>
      </p:grpSpPr>
      <p:sp>
        <p:nvSpPr>
          <p:cNvPr id="15" name="Rektangel 14">
            <a:extLst>
              <a:ext uri="{FF2B5EF4-FFF2-40B4-BE49-F238E27FC236}">
                <a16:creationId xmlns:a16="http://schemas.microsoft.com/office/drawing/2014/main" id="{74FDCF5A-08DC-8DA9-859E-18F76A1A6B12}"/>
              </a:ext>
            </a:extLst>
          </p:cNvPr>
          <p:cNvSpPr/>
          <p:nvPr/>
        </p:nvSpPr>
        <p:spPr>
          <a:xfrm>
            <a:off x="0" y="1"/>
            <a:ext cx="12192000" cy="1890322"/>
          </a:xfrm>
          <a:prstGeom prst="rect">
            <a:avLst/>
          </a:prstGeom>
          <a:solidFill>
            <a:srgbClr val="FFF9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Tenorite "/>
              <a:ea typeface="+mn-ea"/>
              <a:cs typeface="+mn-cs"/>
            </a:endParaRPr>
          </a:p>
        </p:txBody>
      </p:sp>
      <p:sp>
        <p:nvSpPr>
          <p:cNvPr id="8" name="Tekstfelt 7">
            <a:extLst>
              <a:ext uri="{FF2B5EF4-FFF2-40B4-BE49-F238E27FC236}">
                <a16:creationId xmlns:a16="http://schemas.microsoft.com/office/drawing/2014/main" id="{68F8564D-A5F4-9D53-AF00-165FFA126A5F}"/>
              </a:ext>
            </a:extLst>
          </p:cNvPr>
          <p:cNvSpPr txBox="1"/>
          <p:nvPr/>
        </p:nvSpPr>
        <p:spPr>
          <a:xfrm>
            <a:off x="-34777" y="327716"/>
            <a:ext cx="9292307" cy="1562607"/>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da-DK" altLang="da-DK" sz="11500" b="1" i="0" u="none" strike="noStrike" kern="1200" cap="none" spc="0" normalizeH="0" baseline="0" noProof="0" dirty="0">
                <a:ln>
                  <a:noFill/>
                </a:ln>
                <a:solidFill>
                  <a:srgbClr val="7DB742"/>
                </a:solidFill>
                <a:effectLst/>
                <a:uLnTx/>
                <a:uFillTx/>
                <a:latin typeface="Source Sans Pro Black" panose="020B0803030403020204" pitchFamily="34" charset="0"/>
                <a:ea typeface="Source Sans Pro Black" panose="020B0803030403020204" pitchFamily="34" charset="0"/>
                <a:cs typeface="+mn-cs"/>
              </a:rPr>
              <a:t>VELKOMMEN</a:t>
            </a:r>
            <a:endParaRPr kumimoji="0" lang="da-DK" sz="11500" b="1" i="0" u="none" strike="noStrike" kern="1200" cap="none" spc="0" normalizeH="0" baseline="0" noProof="0" dirty="0">
              <a:ln>
                <a:noFill/>
              </a:ln>
              <a:solidFill>
                <a:srgbClr val="7DB742"/>
              </a:solidFill>
              <a:effectLst/>
              <a:uLnTx/>
              <a:uFillTx/>
              <a:latin typeface="Source Sans Pro Black" panose="020B0803030403020204" pitchFamily="34" charset="0"/>
              <a:ea typeface="Source Sans Pro Black" panose="020B0803030403020204" pitchFamily="34" charset="0"/>
              <a:cs typeface="+mn-cs"/>
            </a:endParaRPr>
          </a:p>
        </p:txBody>
      </p:sp>
      <p:sp>
        <p:nvSpPr>
          <p:cNvPr id="2" name="Tekstfelt 1">
            <a:extLst>
              <a:ext uri="{FF2B5EF4-FFF2-40B4-BE49-F238E27FC236}">
                <a16:creationId xmlns:a16="http://schemas.microsoft.com/office/drawing/2014/main" id="{BAAC1FF2-91A8-F135-FF10-8B117139AFD3}"/>
              </a:ext>
            </a:extLst>
          </p:cNvPr>
          <p:cNvSpPr txBox="1"/>
          <p:nvPr/>
        </p:nvSpPr>
        <p:spPr>
          <a:xfrm>
            <a:off x="380191" y="4850921"/>
            <a:ext cx="7629953" cy="771365"/>
          </a:xfrm>
          <a:prstGeom prst="rect">
            <a:avLst/>
          </a:prstGeom>
          <a:noFill/>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da-DK" altLang="da-DK" sz="5400" b="0" i="0" u="none" strike="noStrike" kern="1200" cap="none" spc="0" normalizeH="0" baseline="0" noProof="0" dirty="0">
                <a:ln>
                  <a:noFill/>
                </a:ln>
                <a:solidFill>
                  <a:prstClr val="black">
                    <a:lumMod val="75000"/>
                    <a:lumOff val="25000"/>
                  </a:prstClr>
                </a:solidFill>
                <a:effectLst/>
                <a:uLnTx/>
                <a:uFillTx/>
                <a:latin typeface="Source Sans Pro" panose="020B0503030403020204" pitchFamily="34" charset="0"/>
                <a:ea typeface="Source Sans Pro" panose="020B0503030403020204" pitchFamily="34" charset="0"/>
                <a:cs typeface="+mn-cs"/>
              </a:rPr>
              <a:t>UDDANNELSEN</a:t>
            </a:r>
            <a:endParaRPr kumimoji="0" lang="da-DK" sz="5400" b="0" i="0" u="none" strike="noStrike" kern="1200" cap="none" spc="0" normalizeH="0" baseline="0" noProof="0" dirty="0">
              <a:ln>
                <a:noFill/>
              </a:ln>
              <a:solidFill>
                <a:prstClr val="black">
                  <a:lumMod val="75000"/>
                  <a:lumOff val="25000"/>
                </a:prstClr>
              </a:solidFill>
              <a:effectLst/>
              <a:uLnTx/>
              <a:uFillTx/>
              <a:latin typeface="Source Sans Pro" panose="020B0503030403020204" pitchFamily="34" charset="0"/>
              <a:ea typeface="Source Sans Pro" panose="020B0503030403020204" pitchFamily="34" charset="0"/>
              <a:cs typeface="+mn-cs"/>
            </a:endParaRPr>
          </a:p>
        </p:txBody>
      </p:sp>
      <p:pic>
        <p:nvPicPr>
          <p:cNvPr id="19" name="Billede 18" descr="Et billede, der indeholder Font/skrifttype, Grafik, grafisk design, logo&#10;&#10;AI-genereret indhold kan være ukorrekt.">
            <a:extLst>
              <a:ext uri="{FF2B5EF4-FFF2-40B4-BE49-F238E27FC236}">
                <a16:creationId xmlns:a16="http://schemas.microsoft.com/office/drawing/2014/main" id="{B069A4BB-A953-2E04-35F4-472CDC0A1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1" y="3230702"/>
            <a:ext cx="5245099" cy="1927238"/>
          </a:xfrm>
          <a:prstGeom prst="rect">
            <a:avLst/>
          </a:prstGeom>
        </p:spPr>
      </p:pic>
      <p:cxnSp>
        <p:nvCxnSpPr>
          <p:cNvPr id="22" name="Lige forbindelse 21">
            <a:extLst>
              <a:ext uri="{FF2B5EF4-FFF2-40B4-BE49-F238E27FC236}">
                <a16:creationId xmlns:a16="http://schemas.microsoft.com/office/drawing/2014/main" id="{6ABD7D92-120B-3A12-EDFE-428A7A99B619}"/>
              </a:ext>
            </a:extLst>
          </p:cNvPr>
          <p:cNvCxnSpPr/>
          <p:nvPr/>
        </p:nvCxnSpPr>
        <p:spPr>
          <a:xfrm>
            <a:off x="380191" y="5622286"/>
            <a:ext cx="61120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kstfelt 22">
            <a:extLst>
              <a:ext uri="{FF2B5EF4-FFF2-40B4-BE49-F238E27FC236}">
                <a16:creationId xmlns:a16="http://schemas.microsoft.com/office/drawing/2014/main" id="{AC89048E-C243-D617-A609-77434D4B2FD3}"/>
              </a:ext>
            </a:extLst>
          </p:cNvPr>
          <p:cNvSpPr txBox="1"/>
          <p:nvPr/>
        </p:nvSpPr>
        <p:spPr>
          <a:xfrm>
            <a:off x="380191" y="5752608"/>
            <a:ext cx="7629953" cy="444481"/>
          </a:xfrm>
          <a:prstGeom prst="rect">
            <a:avLst/>
          </a:prstGeom>
          <a:noFill/>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da-DK" sz="2800" b="1" i="0" u="none" strike="noStrike" kern="1200" cap="none" spc="0" normalizeH="0" baseline="0" noProof="0" dirty="0">
                <a:ln>
                  <a:noFill/>
                </a:ln>
                <a:solidFill>
                  <a:prstClr val="black">
                    <a:lumMod val="75000"/>
                    <a:lumOff val="25000"/>
                  </a:prstClr>
                </a:solidFill>
                <a:effectLst/>
                <a:uLnTx/>
                <a:uFillTx/>
                <a:latin typeface="Source Sans Pro Black" panose="020B0803030403020204" pitchFamily="34" charset="0"/>
                <a:ea typeface="Source Sans Pro Black" panose="020B0803030403020204" pitchFamily="34" charset="0"/>
                <a:cs typeface="+mn-cs"/>
              </a:rPr>
              <a:t>MODUL 8 - OPSAMLINGSMODUL</a:t>
            </a:r>
          </a:p>
        </p:txBody>
      </p:sp>
      <p:pic>
        <p:nvPicPr>
          <p:cNvPr id="6" name="Billede 5" descr="Et billede, der indeholder tegning, Grafik, design, illustration/afbildning&#10;&#10;AI-genereret indhold kan være ukorrekt.">
            <a:extLst>
              <a:ext uri="{FF2B5EF4-FFF2-40B4-BE49-F238E27FC236}">
                <a16:creationId xmlns:a16="http://schemas.microsoft.com/office/drawing/2014/main" id="{D4929B10-13F0-A1B2-9992-E3DF83C101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542948" y="1700060"/>
            <a:ext cx="5234893" cy="5081154"/>
          </a:xfrm>
          <a:prstGeom prst="rect">
            <a:avLst/>
          </a:prstGeom>
        </p:spPr>
      </p:pic>
    </p:spTree>
    <p:extLst>
      <p:ext uri="{BB962C8B-B14F-4D97-AF65-F5344CB8AC3E}">
        <p14:creationId xmlns:p14="http://schemas.microsoft.com/office/powerpoint/2010/main" val="2372706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53635"/>
        </a:solidFill>
        <a:effectLst/>
      </p:bgPr>
    </p:bg>
    <p:spTree>
      <p:nvGrpSpPr>
        <p:cNvPr id="1" name=""/>
        <p:cNvGrpSpPr/>
        <p:nvPr/>
      </p:nvGrpSpPr>
      <p:grpSpPr>
        <a:xfrm>
          <a:off x="0" y="0"/>
          <a:ext cx="0" cy="0"/>
          <a:chOff x="0" y="0"/>
          <a:chExt cx="0" cy="0"/>
        </a:xfrm>
      </p:grpSpPr>
      <p:pic>
        <p:nvPicPr>
          <p:cNvPr id="4" name="Billede 3" descr="Et billede, der indeholder tegneserie, kunst&#10;&#10;Automatisk genereret beskrivelse">
            <a:extLst>
              <a:ext uri="{FF2B5EF4-FFF2-40B4-BE49-F238E27FC236}">
                <a16:creationId xmlns:a16="http://schemas.microsoft.com/office/drawing/2014/main" id="{C09B14DE-9C99-D330-9185-A16E4E365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1081" y="552450"/>
            <a:ext cx="3562013" cy="5201426"/>
          </a:xfrm>
          <a:prstGeom prst="rect">
            <a:avLst/>
          </a:prstGeom>
        </p:spPr>
      </p:pic>
      <p:sp>
        <p:nvSpPr>
          <p:cNvPr id="8" name="Tekstfelt 7">
            <a:extLst>
              <a:ext uri="{FF2B5EF4-FFF2-40B4-BE49-F238E27FC236}">
                <a16:creationId xmlns:a16="http://schemas.microsoft.com/office/drawing/2014/main" id="{929E0B55-FD37-5101-4516-73C5A016F6C6}"/>
              </a:ext>
            </a:extLst>
          </p:cNvPr>
          <p:cNvSpPr txBox="1"/>
          <p:nvPr/>
        </p:nvSpPr>
        <p:spPr>
          <a:xfrm>
            <a:off x="2137693" y="2127265"/>
            <a:ext cx="5855311" cy="2603470"/>
          </a:xfrm>
          <a:prstGeom prst="rect">
            <a:avLst/>
          </a:prstGeom>
          <a:noFill/>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da-DK" altLang="da-DK" sz="19900" b="1" i="0" u="none" strike="noStrike" kern="1200" cap="none" spc="0" normalizeH="0" baseline="0" noProof="0" dirty="0">
                <a:ln>
                  <a:noFill/>
                </a:ln>
                <a:solidFill>
                  <a:srgbClr val="7DB742"/>
                </a:solidFill>
                <a:effectLst/>
                <a:uLnTx/>
                <a:uFillTx/>
                <a:latin typeface="Source Sans Pro Black" panose="020B0803030403020204" pitchFamily="34" charset="0"/>
                <a:ea typeface="Source Sans Pro Black" panose="020B0803030403020204" pitchFamily="34" charset="0"/>
                <a:cs typeface="+mn-cs"/>
              </a:rPr>
              <a:t>HÅB</a:t>
            </a:r>
            <a:endParaRPr kumimoji="0" lang="da-DK" sz="19900" b="1" i="0" u="none" strike="noStrike" kern="1200" cap="none" spc="0" normalizeH="0" baseline="0" noProof="0" dirty="0">
              <a:ln>
                <a:noFill/>
              </a:ln>
              <a:solidFill>
                <a:srgbClr val="7DB742"/>
              </a:solidFill>
              <a:effectLst/>
              <a:uLnTx/>
              <a:uFillTx/>
              <a:latin typeface="Source Sans Pro Black" panose="020B0803030403020204" pitchFamily="34" charset="0"/>
              <a:ea typeface="Source Sans Pro Black" panose="020B0803030403020204" pitchFamily="34" charset="0"/>
              <a:cs typeface="+mn-cs"/>
            </a:endParaRPr>
          </a:p>
        </p:txBody>
      </p:sp>
      <p:sp>
        <p:nvSpPr>
          <p:cNvPr id="2" name="Tekstfelt 1">
            <a:extLst>
              <a:ext uri="{FF2B5EF4-FFF2-40B4-BE49-F238E27FC236}">
                <a16:creationId xmlns:a16="http://schemas.microsoft.com/office/drawing/2014/main" id="{4123BB8C-DA32-E4D7-2B7D-F57BAE38AA94}"/>
              </a:ext>
            </a:extLst>
          </p:cNvPr>
          <p:cNvSpPr txBox="1"/>
          <p:nvPr/>
        </p:nvSpPr>
        <p:spPr>
          <a:xfrm>
            <a:off x="2310390" y="4085258"/>
            <a:ext cx="5855311" cy="1386405"/>
          </a:xfrm>
          <a:prstGeom prst="rect">
            <a:avLst/>
          </a:prstGeom>
          <a:noFill/>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da-DK" altLang="da-DK" sz="4800" b="1" i="0" u="none" strike="noStrike" kern="1200" cap="none" spc="0" normalizeH="0" baseline="0" noProof="0" dirty="0">
                <a:ln>
                  <a:noFill/>
                </a:ln>
                <a:solidFill>
                  <a:srgbClr val="7DB742"/>
                </a:solidFill>
                <a:effectLst/>
                <a:uLnTx/>
                <a:uFillTx/>
                <a:latin typeface="Source Sans Pro" panose="020B0503030403020204" pitchFamily="34" charset="0"/>
                <a:ea typeface="Source Sans Pro" panose="020B0503030403020204" pitchFamily="34" charset="0"/>
                <a:cs typeface="+mn-cs"/>
              </a:rPr>
              <a:t>FOR </a:t>
            </a:r>
            <a:r>
              <a:rPr kumimoji="0" lang="da-DK" altLang="da-DK" sz="5200" b="1" i="0" u="none" strike="noStrike" kern="1200" cap="none" spc="0" normalizeH="0" baseline="0" noProof="0" dirty="0">
                <a:ln>
                  <a:noFill/>
                </a:ln>
                <a:solidFill>
                  <a:srgbClr val="7DB742"/>
                </a:solidFill>
                <a:effectLst/>
                <a:uLnTx/>
                <a:uFillTx/>
                <a:latin typeface="Source Sans Pro" panose="020B0503030403020204" pitchFamily="34" charset="0"/>
                <a:ea typeface="Source Sans Pro" panose="020B0503030403020204" pitchFamily="34" charset="0"/>
                <a:cs typeface="+mn-cs"/>
              </a:rPr>
              <a:t>DE NÆSTE </a:t>
            </a:r>
          </a:p>
          <a:p>
            <a:pPr marL="0" marR="0" lvl="0" indent="0" algn="l" defTabSz="914400" rtl="0" eaLnBrk="1" fontAlgn="auto" latinLnBrk="0" hangingPunct="1">
              <a:lnSpc>
                <a:spcPct val="80000"/>
              </a:lnSpc>
              <a:spcBef>
                <a:spcPts val="0"/>
              </a:spcBef>
              <a:spcAft>
                <a:spcPts val="0"/>
              </a:spcAft>
              <a:buClrTx/>
              <a:buSzTx/>
              <a:buFontTx/>
              <a:buNone/>
              <a:tabLst/>
              <a:defRPr/>
            </a:pPr>
            <a:r>
              <a:rPr kumimoji="0" lang="da-DK" altLang="da-DK" sz="5200" b="1" i="0" u="none" strike="noStrike" kern="1200" cap="none" spc="0" normalizeH="0" baseline="0" noProof="0" dirty="0">
                <a:ln>
                  <a:noFill/>
                </a:ln>
                <a:solidFill>
                  <a:srgbClr val="7DB742"/>
                </a:solidFill>
                <a:effectLst/>
                <a:uLnTx/>
                <a:uFillTx/>
                <a:latin typeface="Source Sans Pro" panose="020B0503030403020204" pitchFamily="34" charset="0"/>
                <a:ea typeface="Source Sans Pro" panose="020B0503030403020204" pitchFamily="34" charset="0"/>
                <a:cs typeface="+mn-cs"/>
              </a:rPr>
              <a:t>TO TIMER</a:t>
            </a:r>
            <a:endParaRPr kumimoji="0" lang="da-DK" sz="4800" b="1" i="0" u="none" strike="noStrike" kern="1200" cap="none" spc="0" normalizeH="0" baseline="0" noProof="0" dirty="0">
              <a:ln>
                <a:noFill/>
              </a:ln>
              <a:solidFill>
                <a:srgbClr val="7DB742"/>
              </a:solidFill>
              <a:effectLst/>
              <a:uLnTx/>
              <a:uFillTx/>
              <a:latin typeface="Source Sans Pro" panose="020B0503030403020204" pitchFamily="34" charset="0"/>
              <a:ea typeface="Source Sans Pro" panose="020B0503030403020204" pitchFamily="34" charset="0"/>
              <a:cs typeface="+mn-cs"/>
            </a:endParaRPr>
          </a:p>
        </p:txBody>
      </p:sp>
      <p:pic>
        <p:nvPicPr>
          <p:cNvPr id="5" name="Billede 4">
            <a:extLst>
              <a:ext uri="{FF2B5EF4-FFF2-40B4-BE49-F238E27FC236}">
                <a16:creationId xmlns:a16="http://schemas.microsoft.com/office/drawing/2014/main" id="{0E55C383-EF03-B893-C42E-5EE9176640A7}"/>
              </a:ext>
            </a:extLst>
          </p:cNvPr>
          <p:cNvPicPr>
            <a:picLocks noChangeAspect="1"/>
          </p:cNvPicPr>
          <p:nvPr/>
        </p:nvPicPr>
        <p:blipFill>
          <a:blip r:embed="rId4"/>
          <a:stretch>
            <a:fillRect/>
          </a:stretch>
        </p:blipFill>
        <p:spPr>
          <a:xfrm>
            <a:off x="11484073" y="133871"/>
            <a:ext cx="556701" cy="720000"/>
          </a:xfrm>
          <a:prstGeom prst="rect">
            <a:avLst/>
          </a:prstGeom>
        </p:spPr>
      </p:pic>
    </p:spTree>
    <p:extLst>
      <p:ext uri="{BB962C8B-B14F-4D97-AF65-F5344CB8AC3E}">
        <p14:creationId xmlns:p14="http://schemas.microsoft.com/office/powerpoint/2010/main" val="3252514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F0"/>
        </a:solidFill>
        <a:effectLst/>
      </p:bgPr>
    </p:bg>
    <p:spTree>
      <p:nvGrpSpPr>
        <p:cNvPr id="1" name="">
          <a:extLst>
            <a:ext uri="{FF2B5EF4-FFF2-40B4-BE49-F238E27FC236}">
              <a16:creationId xmlns:a16="http://schemas.microsoft.com/office/drawing/2014/main" id="{53ED5636-C3BE-CAB2-5033-3132FF9B2DAD}"/>
            </a:ext>
          </a:extLst>
        </p:cNvPr>
        <p:cNvGrpSpPr/>
        <p:nvPr/>
      </p:nvGrpSpPr>
      <p:grpSpPr>
        <a:xfrm>
          <a:off x="0" y="0"/>
          <a:ext cx="0" cy="0"/>
          <a:chOff x="0" y="0"/>
          <a:chExt cx="0" cy="0"/>
        </a:xfrm>
      </p:grpSpPr>
      <p:sp>
        <p:nvSpPr>
          <p:cNvPr id="4" name="Tekstfelt 3">
            <a:extLst>
              <a:ext uri="{FF2B5EF4-FFF2-40B4-BE49-F238E27FC236}">
                <a16:creationId xmlns:a16="http://schemas.microsoft.com/office/drawing/2014/main" id="{F39E1BE4-E3C9-EF94-2EA2-3C3CA044109C}"/>
              </a:ext>
            </a:extLst>
          </p:cNvPr>
          <p:cNvSpPr txBox="1"/>
          <p:nvPr/>
        </p:nvSpPr>
        <p:spPr>
          <a:xfrm>
            <a:off x="4100090" y="3546793"/>
            <a:ext cx="7904331" cy="58477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200" b="1" i="0" u="none" strike="noStrike" kern="1200" cap="none" spc="0" normalizeH="0" baseline="0" noProof="0" dirty="0">
                <a:ln>
                  <a:noFill/>
                </a:ln>
                <a:solidFill>
                  <a:srgbClr val="7DB742"/>
                </a:solidFill>
                <a:effectLst/>
                <a:uLnTx/>
                <a:uFillTx/>
                <a:latin typeface="Source Sans Pro Black" panose="020B0803030403020204" pitchFamily="34" charset="0"/>
                <a:ea typeface="Source Sans Pro Black" panose="020B0803030403020204" pitchFamily="34" charset="0"/>
                <a:cs typeface="+mn-cs"/>
              </a:rPr>
              <a:t>MULIGHED FOR AT STILLE SPØRGSMÅL</a:t>
            </a:r>
          </a:p>
        </p:txBody>
      </p:sp>
      <p:sp>
        <p:nvSpPr>
          <p:cNvPr id="5" name="Tekstfelt 4">
            <a:extLst>
              <a:ext uri="{FF2B5EF4-FFF2-40B4-BE49-F238E27FC236}">
                <a16:creationId xmlns:a16="http://schemas.microsoft.com/office/drawing/2014/main" id="{68843223-A451-70EF-3391-1FE26BB4DF82}"/>
              </a:ext>
            </a:extLst>
          </p:cNvPr>
          <p:cNvSpPr txBox="1"/>
          <p:nvPr/>
        </p:nvSpPr>
        <p:spPr>
          <a:xfrm>
            <a:off x="4100090" y="4578496"/>
            <a:ext cx="7904332" cy="1077218"/>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200" b="1" i="0" u="none" strike="noStrike" kern="1200" cap="none" spc="0" normalizeH="0" baseline="0" noProof="0" dirty="0">
                <a:ln>
                  <a:noFill/>
                </a:ln>
                <a:solidFill>
                  <a:srgbClr val="7DB742"/>
                </a:solidFill>
                <a:effectLst/>
                <a:uLnTx/>
                <a:uFillTx/>
                <a:latin typeface="Source Sans Pro Black" panose="020B0803030403020204" pitchFamily="34" charset="0"/>
                <a:ea typeface="Source Sans Pro Black" panose="020B0803030403020204" pitchFamily="34" charset="0"/>
                <a:cs typeface="+mn-cs"/>
              </a:rPr>
              <a:t>TYDELIG PLAN FOR</a:t>
            </a:r>
            <a:r>
              <a:rPr kumimoji="0" lang="da-DK" sz="3200" b="1" i="0" u="none" strike="noStrike" kern="1200" cap="none" spc="0" normalizeH="0" noProof="0" dirty="0">
                <a:ln>
                  <a:noFill/>
                </a:ln>
                <a:solidFill>
                  <a:srgbClr val="7DB742"/>
                </a:solidFill>
                <a:effectLst/>
                <a:uLnTx/>
                <a:uFillTx/>
                <a:latin typeface="Source Sans Pro Black" panose="020B0803030403020204" pitchFamily="34" charset="0"/>
                <a:ea typeface="Source Sans Pro Black" panose="020B080303040302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200" b="1" i="0" u="none" strike="noStrike" kern="1200" cap="none" spc="0" normalizeH="0" noProof="0" dirty="0">
                <a:ln>
                  <a:noFill/>
                </a:ln>
                <a:solidFill>
                  <a:srgbClr val="7DB742"/>
                </a:solidFill>
                <a:effectLst/>
                <a:uLnTx/>
                <a:uFillTx/>
                <a:latin typeface="Source Sans Pro Black" panose="020B0803030403020204" pitchFamily="34" charset="0"/>
                <a:ea typeface="Source Sans Pro Black" panose="020B0803030403020204" pitchFamily="34" charset="0"/>
                <a:cs typeface="+mn-cs"/>
              </a:rPr>
              <a:t>UDVIKLINGEN FREMAD</a:t>
            </a:r>
            <a:endParaRPr kumimoji="0" lang="da-DK" sz="3200" b="1" i="0" u="none" strike="noStrike" kern="1200" cap="none" spc="0" normalizeH="0" baseline="0" noProof="0" dirty="0">
              <a:ln>
                <a:noFill/>
              </a:ln>
              <a:solidFill>
                <a:srgbClr val="7DB742"/>
              </a:solidFill>
              <a:effectLst/>
              <a:uLnTx/>
              <a:uFillTx/>
              <a:latin typeface="Source Sans Pro Black" panose="020B0803030403020204" pitchFamily="34" charset="0"/>
              <a:ea typeface="Source Sans Pro Black" panose="020B0803030403020204" pitchFamily="34" charset="0"/>
              <a:cs typeface="+mn-cs"/>
            </a:endParaRPr>
          </a:p>
        </p:txBody>
      </p:sp>
      <p:pic>
        <p:nvPicPr>
          <p:cNvPr id="12" name="Billede 11">
            <a:extLst>
              <a:ext uri="{FF2B5EF4-FFF2-40B4-BE49-F238E27FC236}">
                <a16:creationId xmlns:a16="http://schemas.microsoft.com/office/drawing/2014/main" id="{DE99AE73-95D6-F054-42BF-EAEB928E1957}"/>
              </a:ext>
            </a:extLst>
          </p:cNvPr>
          <p:cNvPicPr>
            <a:picLocks noChangeAspect="1"/>
          </p:cNvPicPr>
          <p:nvPr/>
        </p:nvPicPr>
        <p:blipFill>
          <a:blip r:embed="rId3"/>
          <a:stretch>
            <a:fillRect/>
          </a:stretch>
        </p:blipFill>
        <p:spPr>
          <a:xfrm>
            <a:off x="11484073" y="133871"/>
            <a:ext cx="556701" cy="720000"/>
          </a:xfrm>
          <a:prstGeom prst="rect">
            <a:avLst/>
          </a:prstGeom>
        </p:spPr>
      </p:pic>
      <p:sp>
        <p:nvSpPr>
          <p:cNvPr id="7" name="Rektangel 6">
            <a:extLst>
              <a:ext uri="{FF2B5EF4-FFF2-40B4-BE49-F238E27FC236}">
                <a16:creationId xmlns:a16="http://schemas.microsoft.com/office/drawing/2014/main" id="{234952C7-280B-AD6D-3D8D-328C01BA6271}"/>
              </a:ext>
            </a:extLst>
          </p:cNvPr>
          <p:cNvSpPr/>
          <p:nvPr/>
        </p:nvSpPr>
        <p:spPr>
          <a:xfrm>
            <a:off x="-29592" y="0"/>
            <a:ext cx="3471620" cy="6858000"/>
          </a:xfrm>
          <a:prstGeom prst="rect">
            <a:avLst/>
          </a:prstGeom>
          <a:solidFill>
            <a:srgbClr val="35363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Tenorite "/>
              <a:ea typeface="+mn-ea"/>
              <a:cs typeface="+mn-cs"/>
            </a:endParaRPr>
          </a:p>
        </p:txBody>
      </p:sp>
      <p:pic>
        <p:nvPicPr>
          <p:cNvPr id="8" name="Billede 7" descr="Et billede, der indeholder tegneserie, kunst&#10;&#10;Automatisk genereret beskrivelse">
            <a:extLst>
              <a:ext uri="{FF2B5EF4-FFF2-40B4-BE49-F238E27FC236}">
                <a16:creationId xmlns:a16="http://schemas.microsoft.com/office/drawing/2014/main" id="{79CDF20C-CF3F-279A-4613-F2812192CE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470" y="822385"/>
            <a:ext cx="2234562" cy="3263017"/>
          </a:xfrm>
          <a:prstGeom prst="rect">
            <a:avLst/>
          </a:prstGeom>
        </p:spPr>
      </p:pic>
      <p:sp>
        <p:nvSpPr>
          <p:cNvPr id="9" name="Tekstfelt 8">
            <a:extLst>
              <a:ext uri="{FF2B5EF4-FFF2-40B4-BE49-F238E27FC236}">
                <a16:creationId xmlns:a16="http://schemas.microsoft.com/office/drawing/2014/main" id="{A7CB5129-2661-CA3B-2571-D589AAD1CB15}"/>
              </a:ext>
            </a:extLst>
          </p:cNvPr>
          <p:cNvSpPr txBox="1"/>
          <p:nvPr/>
        </p:nvSpPr>
        <p:spPr>
          <a:xfrm>
            <a:off x="-29592" y="4702452"/>
            <a:ext cx="3471620" cy="1538498"/>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da-DK" altLang="da-DK" sz="11500" b="1" i="0" u="none" strike="noStrike" kern="1200" cap="none" spc="0" normalizeH="0" baseline="0" noProof="0" dirty="0">
                <a:ln>
                  <a:noFill/>
                </a:ln>
                <a:solidFill>
                  <a:srgbClr val="7DB742"/>
                </a:solidFill>
                <a:effectLst/>
                <a:uLnTx/>
                <a:uFillTx/>
                <a:latin typeface="Source Sans Pro Black" panose="020B0803030403020204" pitchFamily="34" charset="0"/>
                <a:ea typeface="Source Sans Pro Black" panose="020B0803030403020204" pitchFamily="34" charset="0"/>
                <a:cs typeface="+mn-cs"/>
              </a:rPr>
              <a:t>HÅB</a:t>
            </a:r>
            <a:endParaRPr kumimoji="0" lang="da-DK" sz="11500" b="1" i="0" u="none" strike="noStrike" kern="1200" cap="none" spc="0" normalizeH="0" baseline="0" noProof="0" dirty="0">
              <a:ln>
                <a:noFill/>
              </a:ln>
              <a:solidFill>
                <a:srgbClr val="7DB742"/>
              </a:solidFill>
              <a:effectLst/>
              <a:uLnTx/>
              <a:uFillTx/>
              <a:latin typeface="Source Sans Pro Black" panose="020B0803030403020204" pitchFamily="34" charset="0"/>
              <a:ea typeface="Source Sans Pro Black" panose="020B0803030403020204" pitchFamily="34" charset="0"/>
              <a:cs typeface="+mn-cs"/>
            </a:endParaRPr>
          </a:p>
        </p:txBody>
      </p:sp>
      <p:sp>
        <p:nvSpPr>
          <p:cNvPr id="13" name="Tekstfelt 12">
            <a:extLst>
              <a:ext uri="{FF2B5EF4-FFF2-40B4-BE49-F238E27FC236}">
                <a16:creationId xmlns:a16="http://schemas.microsoft.com/office/drawing/2014/main" id="{971E707C-B53D-86AB-5412-A99A5A097B92}"/>
              </a:ext>
            </a:extLst>
          </p:cNvPr>
          <p:cNvSpPr txBox="1"/>
          <p:nvPr/>
        </p:nvSpPr>
        <p:spPr>
          <a:xfrm>
            <a:off x="4100090" y="1478097"/>
            <a:ext cx="8260792" cy="58477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200" b="1" i="0" u="none" strike="noStrike" kern="1200" cap="none" spc="0" normalizeH="0" baseline="0" noProof="0" dirty="0">
                <a:ln>
                  <a:noFill/>
                </a:ln>
                <a:solidFill>
                  <a:srgbClr val="7DB742"/>
                </a:solidFill>
                <a:effectLst/>
                <a:uLnTx/>
                <a:uFillTx/>
                <a:latin typeface="Source Sans Pro Black" panose="020B0803030403020204" pitchFamily="34" charset="0"/>
                <a:ea typeface="Source Sans Pro Black" panose="020B0803030403020204" pitchFamily="34" charset="0"/>
                <a:cs typeface="+mn-cs"/>
              </a:rPr>
              <a:t>OPSAMLING</a:t>
            </a:r>
            <a:endParaRPr kumimoji="0" lang="da-DK" sz="2000" b="1" i="0" u="none" strike="noStrike" kern="1200" cap="none" spc="0" normalizeH="0" baseline="0" noProof="0" dirty="0">
              <a:ln>
                <a:noFill/>
              </a:ln>
              <a:solidFill>
                <a:srgbClr val="7DB742"/>
              </a:solidFill>
              <a:effectLst/>
              <a:uLnTx/>
              <a:uFillTx/>
              <a:latin typeface="Source Sans Pro Black" panose="020B0803030403020204" pitchFamily="34" charset="0"/>
              <a:ea typeface="Source Sans Pro Black" panose="020B0803030403020204" pitchFamily="34" charset="0"/>
              <a:cs typeface="+mn-cs"/>
            </a:endParaRPr>
          </a:p>
        </p:txBody>
      </p:sp>
      <p:sp>
        <p:nvSpPr>
          <p:cNvPr id="14" name="Tekstfelt 13">
            <a:extLst>
              <a:ext uri="{FF2B5EF4-FFF2-40B4-BE49-F238E27FC236}">
                <a16:creationId xmlns:a16="http://schemas.microsoft.com/office/drawing/2014/main" id="{60BFB628-CAC7-B8E9-2CAD-D343773EC45E}"/>
              </a:ext>
            </a:extLst>
          </p:cNvPr>
          <p:cNvSpPr txBox="1"/>
          <p:nvPr/>
        </p:nvSpPr>
        <p:spPr>
          <a:xfrm>
            <a:off x="4100090" y="2515090"/>
            <a:ext cx="8028317" cy="584775"/>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3200" b="1" i="0" u="none" strike="noStrike" kern="1200" cap="none" spc="0" normalizeH="0" baseline="0" noProof="0" dirty="0">
                <a:ln>
                  <a:noFill/>
                </a:ln>
                <a:solidFill>
                  <a:srgbClr val="7DB742"/>
                </a:solidFill>
                <a:effectLst/>
                <a:uLnTx/>
                <a:uFillTx/>
                <a:latin typeface="Source Sans Pro Black" panose="020B0803030403020204" pitchFamily="34" charset="0"/>
                <a:ea typeface="Source Sans Pro Black" panose="020B0803030403020204" pitchFamily="34" charset="0"/>
                <a:cs typeface="+mn-cs"/>
              </a:rPr>
              <a:t>DELE ERFARINGER</a:t>
            </a:r>
            <a:r>
              <a:rPr kumimoji="0" lang="da-DK" sz="3200" b="1" i="0" u="none" strike="noStrike" kern="1200" cap="none" spc="0" normalizeH="0" noProof="0" dirty="0">
                <a:ln>
                  <a:noFill/>
                </a:ln>
                <a:solidFill>
                  <a:srgbClr val="7DB742"/>
                </a:solidFill>
                <a:effectLst/>
                <a:uLnTx/>
                <a:uFillTx/>
                <a:latin typeface="Source Sans Pro Black" panose="020B0803030403020204" pitchFamily="34" charset="0"/>
                <a:ea typeface="Source Sans Pro Black" panose="020B0803030403020204" pitchFamily="34" charset="0"/>
                <a:cs typeface="+mn-cs"/>
              </a:rPr>
              <a:t> </a:t>
            </a:r>
            <a:endParaRPr kumimoji="0" lang="da-DK" sz="3200" b="1" i="0" u="none" strike="noStrike" kern="1200" cap="none" spc="0" normalizeH="0" baseline="0" noProof="0" dirty="0">
              <a:ln>
                <a:noFill/>
              </a:ln>
              <a:solidFill>
                <a:srgbClr val="7DB742"/>
              </a:solidFill>
              <a:effectLst/>
              <a:uLnTx/>
              <a:uFillTx/>
              <a:latin typeface="Source Sans Pro Black" panose="020B0803030403020204" pitchFamily="34" charset="0"/>
              <a:ea typeface="Source Sans Pro Black" panose="020B0803030403020204" pitchFamily="34" charset="0"/>
              <a:cs typeface="+mn-cs"/>
            </a:endParaRPr>
          </a:p>
        </p:txBody>
      </p:sp>
    </p:spTree>
    <p:extLst>
      <p:ext uri="{BB962C8B-B14F-4D97-AF65-F5344CB8AC3E}">
        <p14:creationId xmlns:p14="http://schemas.microsoft.com/office/powerpoint/2010/main" val="328453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uiExpand="1" build="allAtOnce"/>
      <p:bldP spid="13" grpId="0"/>
      <p:bldP spid="14"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6E9FF"/>
        </a:solidFill>
        <a:effectLst/>
      </p:bgPr>
    </p:bg>
    <p:spTree>
      <p:nvGrpSpPr>
        <p:cNvPr id="1" name="">
          <a:extLst>
            <a:ext uri="{FF2B5EF4-FFF2-40B4-BE49-F238E27FC236}">
              <a16:creationId xmlns:a16="http://schemas.microsoft.com/office/drawing/2014/main" id="{074967FE-B5CA-0233-E38B-11EAFF93B6A2}"/>
            </a:ext>
          </a:extLst>
        </p:cNvPr>
        <p:cNvGrpSpPr/>
        <p:nvPr/>
      </p:nvGrpSpPr>
      <p:grpSpPr>
        <a:xfrm>
          <a:off x="0" y="0"/>
          <a:ext cx="0" cy="0"/>
          <a:chOff x="0" y="0"/>
          <a:chExt cx="0" cy="0"/>
        </a:xfrm>
      </p:grpSpPr>
      <p:sp>
        <p:nvSpPr>
          <p:cNvPr id="3" name="Titel 1">
            <a:extLst>
              <a:ext uri="{FF2B5EF4-FFF2-40B4-BE49-F238E27FC236}">
                <a16:creationId xmlns:a16="http://schemas.microsoft.com/office/drawing/2014/main" id="{FEEFCD77-066B-23E4-053F-BE92DD24FF41}"/>
              </a:ext>
            </a:extLst>
          </p:cNvPr>
          <p:cNvSpPr txBox="1">
            <a:spLocks/>
          </p:cNvSpPr>
          <p:nvPr/>
        </p:nvSpPr>
        <p:spPr bwMode="auto">
          <a:xfrm>
            <a:off x="664748" y="587330"/>
            <a:ext cx="7219888" cy="122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fontAlgn="base" hangingPunct="1">
              <a:lnSpc>
                <a:spcPct val="90000"/>
              </a:lnSpc>
              <a:spcBef>
                <a:spcPct val="0"/>
              </a:spcBef>
              <a:spcAft>
                <a:spcPct val="0"/>
              </a:spcAft>
              <a:defRPr sz="3600" b="1" kern="1200">
                <a:solidFill>
                  <a:srgbClr val="81B741"/>
                </a:solidFill>
                <a:latin typeface="Arial Black" panose="020B0604020202020204" pitchFamily="34" charset="0"/>
                <a:ea typeface="Arial Black" panose="020B0604020202020204" pitchFamily="34" charset="0"/>
                <a:cs typeface="Arial Black" panose="020B0604020202020204" pitchFamily="34" charset="0"/>
              </a:defRPr>
            </a:lvl1pPr>
            <a:lvl2pPr algn="l" rtl="0" eaLnBrk="1" fontAlgn="base" hangingPunct="1">
              <a:lnSpc>
                <a:spcPct val="90000"/>
              </a:lnSpc>
              <a:spcBef>
                <a:spcPct val="0"/>
              </a:spcBef>
              <a:spcAft>
                <a:spcPct val="0"/>
              </a:spcAft>
              <a:defRPr sz="3600" b="1">
                <a:solidFill>
                  <a:srgbClr val="81B741"/>
                </a:solidFill>
                <a:latin typeface="Arial Black" panose="020B0604020202020204" pitchFamily="34" charset="0"/>
                <a:ea typeface="Arial Black" panose="020B0604020202020204" pitchFamily="34" charset="0"/>
                <a:cs typeface="Arial Black" panose="020B0604020202020204" pitchFamily="34" charset="0"/>
              </a:defRPr>
            </a:lvl2pPr>
            <a:lvl3pPr algn="l" rtl="0" eaLnBrk="1" fontAlgn="base" hangingPunct="1">
              <a:lnSpc>
                <a:spcPct val="90000"/>
              </a:lnSpc>
              <a:spcBef>
                <a:spcPct val="0"/>
              </a:spcBef>
              <a:spcAft>
                <a:spcPct val="0"/>
              </a:spcAft>
              <a:defRPr sz="3600" b="1">
                <a:solidFill>
                  <a:srgbClr val="81B741"/>
                </a:solidFill>
                <a:latin typeface="Arial Black" panose="020B0604020202020204" pitchFamily="34" charset="0"/>
                <a:ea typeface="Arial Black" panose="020B0604020202020204" pitchFamily="34" charset="0"/>
                <a:cs typeface="Arial Black" panose="020B0604020202020204" pitchFamily="34" charset="0"/>
              </a:defRPr>
            </a:lvl3pPr>
            <a:lvl4pPr algn="l" rtl="0" eaLnBrk="1" fontAlgn="base" hangingPunct="1">
              <a:lnSpc>
                <a:spcPct val="90000"/>
              </a:lnSpc>
              <a:spcBef>
                <a:spcPct val="0"/>
              </a:spcBef>
              <a:spcAft>
                <a:spcPct val="0"/>
              </a:spcAft>
              <a:defRPr sz="3600" b="1">
                <a:solidFill>
                  <a:srgbClr val="81B741"/>
                </a:solidFill>
                <a:latin typeface="Arial Black" panose="020B0604020202020204" pitchFamily="34" charset="0"/>
                <a:ea typeface="Arial Black" panose="020B0604020202020204" pitchFamily="34" charset="0"/>
                <a:cs typeface="Arial Black" panose="020B0604020202020204" pitchFamily="34" charset="0"/>
              </a:defRPr>
            </a:lvl4pPr>
            <a:lvl5pPr algn="l" rtl="0" eaLnBrk="1" fontAlgn="base" hangingPunct="1">
              <a:lnSpc>
                <a:spcPct val="90000"/>
              </a:lnSpc>
              <a:spcBef>
                <a:spcPct val="0"/>
              </a:spcBef>
              <a:spcAft>
                <a:spcPct val="0"/>
              </a:spcAft>
              <a:defRPr sz="3600" b="1">
                <a:solidFill>
                  <a:srgbClr val="81B741"/>
                </a:solidFill>
                <a:latin typeface="Arial Black" panose="020B0604020202020204" pitchFamily="34" charset="0"/>
                <a:ea typeface="Arial Black" panose="020B0604020202020204" pitchFamily="34" charset="0"/>
                <a:cs typeface="Arial Black" panose="020B0604020202020204" pitchFamily="34" charset="0"/>
              </a:defRPr>
            </a:lvl5pPr>
            <a:lvl6pPr marL="457200" algn="l" rtl="0" eaLnBrk="1" fontAlgn="base" hangingPunct="1">
              <a:lnSpc>
                <a:spcPct val="90000"/>
              </a:lnSpc>
              <a:spcBef>
                <a:spcPct val="0"/>
              </a:spcBef>
              <a:spcAft>
                <a:spcPct val="0"/>
              </a:spcAft>
              <a:defRPr sz="3600" b="1">
                <a:solidFill>
                  <a:srgbClr val="81B741"/>
                </a:solidFill>
                <a:latin typeface="Arial Black" panose="020B0604020202020204" pitchFamily="34" charset="0"/>
                <a:ea typeface="Arial Black" panose="020B0604020202020204" pitchFamily="34" charset="0"/>
                <a:cs typeface="Arial Black" panose="020B0604020202020204" pitchFamily="34" charset="0"/>
              </a:defRPr>
            </a:lvl6pPr>
            <a:lvl7pPr marL="914400" algn="l" rtl="0" eaLnBrk="1" fontAlgn="base" hangingPunct="1">
              <a:lnSpc>
                <a:spcPct val="90000"/>
              </a:lnSpc>
              <a:spcBef>
                <a:spcPct val="0"/>
              </a:spcBef>
              <a:spcAft>
                <a:spcPct val="0"/>
              </a:spcAft>
              <a:defRPr sz="3600" b="1">
                <a:solidFill>
                  <a:srgbClr val="81B741"/>
                </a:solidFill>
                <a:latin typeface="Arial Black" panose="020B0604020202020204" pitchFamily="34" charset="0"/>
                <a:ea typeface="Arial Black" panose="020B0604020202020204" pitchFamily="34" charset="0"/>
                <a:cs typeface="Arial Black" panose="020B0604020202020204" pitchFamily="34" charset="0"/>
              </a:defRPr>
            </a:lvl7pPr>
            <a:lvl8pPr marL="1371600" algn="l" rtl="0" eaLnBrk="1" fontAlgn="base" hangingPunct="1">
              <a:lnSpc>
                <a:spcPct val="90000"/>
              </a:lnSpc>
              <a:spcBef>
                <a:spcPct val="0"/>
              </a:spcBef>
              <a:spcAft>
                <a:spcPct val="0"/>
              </a:spcAft>
              <a:defRPr sz="3600" b="1">
                <a:solidFill>
                  <a:srgbClr val="81B741"/>
                </a:solidFill>
                <a:latin typeface="Arial Black" panose="020B0604020202020204" pitchFamily="34" charset="0"/>
                <a:ea typeface="Arial Black" panose="020B0604020202020204" pitchFamily="34" charset="0"/>
                <a:cs typeface="Arial Black" panose="020B0604020202020204" pitchFamily="34" charset="0"/>
              </a:defRPr>
            </a:lvl8pPr>
            <a:lvl9pPr marL="1828800" algn="l" rtl="0" eaLnBrk="1" fontAlgn="base" hangingPunct="1">
              <a:lnSpc>
                <a:spcPct val="90000"/>
              </a:lnSpc>
              <a:spcBef>
                <a:spcPct val="0"/>
              </a:spcBef>
              <a:spcAft>
                <a:spcPct val="0"/>
              </a:spcAft>
              <a:defRPr sz="3600" b="1">
                <a:solidFill>
                  <a:srgbClr val="81B741"/>
                </a:solidFill>
                <a:latin typeface="Arial Black" panose="020B0604020202020204" pitchFamily="34" charset="0"/>
                <a:ea typeface="Arial Black" panose="020B0604020202020204" pitchFamily="34" charset="0"/>
                <a:cs typeface="Arial Black"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da-DK" sz="4800" b="1" i="0" u="none" strike="noStrike" kern="1200" cap="none" spc="0" normalizeH="0" baseline="0" noProof="0" dirty="0">
                <a:ln>
                  <a:noFill/>
                </a:ln>
                <a:solidFill>
                  <a:srgbClr val="353635"/>
                </a:solidFill>
                <a:effectLst/>
                <a:uLnTx/>
                <a:uFillTx/>
                <a:latin typeface="Source Sans Pro Black" panose="020B0803030403020204" pitchFamily="34" charset="0"/>
                <a:ea typeface="Source Sans Pro Black" panose="020B0803030403020204" pitchFamily="34" charset="0"/>
                <a:cs typeface="Times New Roman" panose="02020603050405020304" pitchFamily="18" charset="0"/>
              </a:rPr>
              <a:t>ØVELSE -  check in</a:t>
            </a:r>
            <a:br>
              <a:rPr kumimoji="0" lang="da-DK" sz="3200" b="1" i="0" u="none" strike="noStrike" kern="1200" cap="none" spc="0" normalizeH="0" baseline="0" noProof="0" dirty="0">
                <a:ln>
                  <a:noFill/>
                </a:ln>
                <a:solidFill>
                  <a:srgbClr val="353635"/>
                </a:solidFill>
                <a:effectLst/>
                <a:uLnTx/>
                <a:uFillTx/>
                <a:latin typeface="Source Sans Pro Black" panose="020B0803030403020204" pitchFamily="34" charset="0"/>
                <a:ea typeface="Source Sans Pro Black" panose="020B0803030403020204" pitchFamily="34" charset="0"/>
                <a:cs typeface="Times New Roman" panose="02020603050405020304" pitchFamily="18" charset="0"/>
              </a:rPr>
            </a:br>
            <a:endParaRPr kumimoji="0" lang="da-DK" sz="3200" b="1" i="0" u="none" strike="noStrike" kern="1200" cap="none" spc="0" normalizeH="0" baseline="0" noProof="0" dirty="0">
              <a:ln>
                <a:noFill/>
              </a:ln>
              <a:solidFill>
                <a:srgbClr val="353635"/>
              </a:solidFill>
              <a:effectLst/>
              <a:uLnTx/>
              <a:uFillTx/>
              <a:latin typeface="Source Sans Pro Black" panose="020B0803030403020204" pitchFamily="34" charset="0"/>
              <a:ea typeface="Source Sans Pro Black" panose="020B0803030403020204" pitchFamily="34" charset="0"/>
              <a:cs typeface="Times New Roman" panose="02020603050405020304" pitchFamily="18" charset="0"/>
            </a:endParaRPr>
          </a:p>
        </p:txBody>
      </p:sp>
      <p:sp>
        <p:nvSpPr>
          <p:cNvPr id="7" name="Rektangel 6">
            <a:extLst>
              <a:ext uri="{FF2B5EF4-FFF2-40B4-BE49-F238E27FC236}">
                <a16:creationId xmlns:a16="http://schemas.microsoft.com/office/drawing/2014/main" id="{E862CF35-D7A8-589C-115A-269E9E03C83E}"/>
              </a:ext>
            </a:extLst>
          </p:cNvPr>
          <p:cNvSpPr/>
          <p:nvPr/>
        </p:nvSpPr>
        <p:spPr>
          <a:xfrm>
            <a:off x="664748" y="1709190"/>
            <a:ext cx="8595366" cy="4343267"/>
          </a:xfrm>
          <a:prstGeom prst="rect">
            <a:avLst/>
          </a:prstGeom>
          <a:ln w="76200">
            <a:solidFill>
              <a:srgbClr val="D8C7E3"/>
            </a:solidFill>
            <a:prstDash val="solid"/>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Tenorite "/>
              <a:ea typeface="+mn-ea"/>
              <a:cs typeface="+mn-cs"/>
            </a:endParaRPr>
          </a:p>
        </p:txBody>
      </p:sp>
      <p:sp>
        <p:nvSpPr>
          <p:cNvPr id="4" name="TextBox 24">
            <a:extLst>
              <a:ext uri="{FF2B5EF4-FFF2-40B4-BE49-F238E27FC236}">
                <a16:creationId xmlns:a16="http://schemas.microsoft.com/office/drawing/2014/main" id="{E5A6E021-A51A-3199-7EBB-E4083486680B}"/>
              </a:ext>
            </a:extLst>
          </p:cNvPr>
          <p:cNvSpPr txBox="1"/>
          <p:nvPr/>
        </p:nvSpPr>
        <p:spPr bwMode="auto">
          <a:xfrm>
            <a:off x="1000375" y="2101192"/>
            <a:ext cx="7924111" cy="3657601"/>
          </a:xfrm>
          <a:prstGeom prst="rect">
            <a:avLst/>
          </a:prstGeom>
          <a:noFill/>
          <a:ln>
            <a:noFill/>
          </a:ln>
        </p:spPr>
        <p:txBody>
          <a:bodyPr vert="horz" wrap="square" lIns="0" tIns="0" rIns="0" bIns="0" numCol="1" anchor="t" anchorCtr="0" compatLnSpc="1">
            <a:prstTxWarp prst="textNoShape">
              <a:avLst/>
            </a:prstTxWarp>
            <a:normAutofit/>
          </a:bodyPr>
          <a:lstStyle/>
          <a:p>
            <a:pPr marL="800100" marR="0" lvl="0" indent="-6858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r>
              <a:rPr kumimoji="0" lang="da-DK" sz="4000" b="0" i="0" u="none" strike="noStrike" kern="1200" cap="none" spc="0" normalizeH="0" baseline="0" noProof="0" dirty="0">
                <a:ln>
                  <a:noFill/>
                </a:ln>
                <a:solidFill>
                  <a:prstClr val="black">
                    <a:lumMod val="85000"/>
                    <a:lumOff val="15000"/>
                  </a:prstClr>
                </a:solidFill>
                <a:effectLst/>
                <a:uLnTx/>
                <a:uFillTx/>
                <a:latin typeface="Source Sans Pro" panose="020B0503030403020204" pitchFamily="34" charset="0"/>
                <a:ea typeface="Source Sans Pro" panose="020B0503030403020204" pitchFamily="34" charset="0"/>
                <a:cs typeface="+mn-cs"/>
              </a:rPr>
              <a:t>Vælg det billede, der bedst beskriver, hvordan du har det som </a:t>
            </a:r>
            <a:r>
              <a:rPr kumimoji="0" lang="da-DK" sz="4000" b="0" i="0" u="none" strike="noStrike" kern="1200" cap="none" spc="0" normalizeH="0" baseline="0" noProof="0" dirty="0" err="1">
                <a:ln>
                  <a:noFill/>
                </a:ln>
                <a:solidFill>
                  <a:prstClr val="black">
                    <a:lumMod val="85000"/>
                    <a:lumOff val="15000"/>
                  </a:prstClr>
                </a:solidFill>
                <a:effectLst/>
                <a:uLnTx/>
                <a:uFillTx/>
                <a:latin typeface="Source Sans Pro" panose="020B0503030403020204" pitchFamily="34" charset="0"/>
                <a:ea typeface="Source Sans Pro" panose="020B0503030403020204" pitchFamily="34" charset="0"/>
                <a:cs typeface="+mn-cs"/>
              </a:rPr>
              <a:t>Outreacher</a:t>
            </a:r>
            <a:r>
              <a:rPr kumimoji="0" lang="da-DK" sz="4000" b="0" i="0" u="none" strike="noStrike" kern="1200" cap="none" spc="0" normalizeH="0" baseline="0" noProof="0" dirty="0">
                <a:ln>
                  <a:noFill/>
                </a:ln>
                <a:solidFill>
                  <a:prstClr val="black">
                    <a:lumMod val="85000"/>
                    <a:lumOff val="15000"/>
                  </a:prstClr>
                </a:solidFill>
                <a:effectLst/>
                <a:uLnTx/>
                <a:uFillTx/>
                <a:latin typeface="Source Sans Pro" panose="020B0503030403020204" pitchFamily="34" charset="0"/>
                <a:ea typeface="Source Sans Pro" panose="020B0503030403020204" pitchFamily="34" charset="0"/>
                <a:cs typeface="+mn-cs"/>
              </a:rPr>
              <a:t> lige nu.</a:t>
            </a:r>
          </a:p>
          <a:p>
            <a:pPr marL="800100" marR="0" lvl="0" indent="-685800" algn="l" defTabSz="914400" rtl="0" eaLnBrk="1" fontAlgn="base" latinLnBrk="0" hangingPunct="1">
              <a:lnSpc>
                <a:spcPct val="100000"/>
              </a:lnSpc>
              <a:spcBef>
                <a:spcPct val="0"/>
              </a:spcBef>
              <a:spcAft>
                <a:spcPts val="600"/>
              </a:spcAft>
              <a:buClrTx/>
              <a:buSzTx/>
              <a:buFont typeface="Arial" panose="020B0604020202020204" pitchFamily="34" charset="0"/>
              <a:buChar char="•"/>
              <a:tabLst/>
              <a:defRPr/>
            </a:pPr>
            <a:endParaRPr kumimoji="0" lang="da-DK" sz="4000" b="0" i="0" u="none" strike="noStrike" kern="1200" cap="none" spc="0" normalizeH="0" baseline="0" noProof="0" dirty="0">
              <a:ln>
                <a:noFill/>
              </a:ln>
              <a:solidFill>
                <a:prstClr val="black">
                  <a:lumMod val="85000"/>
                  <a:lumOff val="15000"/>
                </a:prstClr>
              </a:solidFill>
              <a:effectLst/>
              <a:uLnTx/>
              <a:uFillTx/>
              <a:latin typeface="Source Sans Pro" panose="020B0503030403020204" pitchFamily="34" charset="0"/>
              <a:ea typeface="Source Sans Pro" panose="020B0503030403020204" pitchFamily="34" charset="0"/>
              <a:cs typeface="+mn-cs"/>
            </a:endParaRPr>
          </a:p>
          <a:p>
            <a:pPr marL="114300" marR="0" lvl="0" indent="0" algn="l" defTabSz="914400" rtl="0" eaLnBrk="1" fontAlgn="base" latinLnBrk="0" hangingPunct="1">
              <a:lnSpc>
                <a:spcPct val="100000"/>
              </a:lnSpc>
              <a:spcBef>
                <a:spcPct val="0"/>
              </a:spcBef>
              <a:spcAft>
                <a:spcPts val="600"/>
              </a:spcAft>
              <a:buClrTx/>
              <a:buSzTx/>
              <a:buFontTx/>
              <a:buNone/>
              <a:tabLst/>
              <a:defRPr/>
            </a:pPr>
            <a:r>
              <a:rPr kumimoji="0" lang="da-DK" sz="2800" b="1" i="0" u="none" strike="noStrike" kern="1200" cap="none" spc="0" normalizeH="0" baseline="0" noProof="0" dirty="0">
                <a:ln>
                  <a:noFill/>
                </a:ln>
                <a:solidFill>
                  <a:prstClr val="black">
                    <a:lumMod val="85000"/>
                    <a:lumOff val="15000"/>
                  </a:prstClr>
                </a:solidFill>
                <a:effectLst/>
                <a:uLnTx/>
                <a:uFillTx/>
                <a:latin typeface="Source Sans Pro" panose="020B0503030403020204" pitchFamily="34" charset="0"/>
                <a:ea typeface="Source Sans Pro" panose="020B0503030403020204" pitchFamily="34" charset="0"/>
                <a:cs typeface="+mn-cs"/>
              </a:rPr>
              <a:t>VI SAMLER OP </a:t>
            </a:r>
            <a:r>
              <a:rPr lang="da-DK" sz="2800" b="1" dirty="0">
                <a:solidFill>
                  <a:prstClr val="black">
                    <a:lumMod val="85000"/>
                    <a:lumOff val="15000"/>
                  </a:prstClr>
                </a:solidFill>
                <a:latin typeface="Source Sans Pro" panose="020B0503030403020204" pitchFamily="34" charset="0"/>
                <a:ea typeface="Source Sans Pro" panose="020B0503030403020204" pitchFamily="34" charset="0"/>
              </a:rPr>
              <a:t>SAMMEN BAGEFTER</a:t>
            </a:r>
            <a:endParaRPr kumimoji="0" lang="da-DK" sz="2800" b="1" i="0" u="none" strike="noStrike" kern="1200" cap="none" spc="0" normalizeH="0" baseline="0" noProof="0" dirty="0">
              <a:ln>
                <a:noFill/>
              </a:ln>
              <a:solidFill>
                <a:prstClr val="black">
                  <a:lumMod val="85000"/>
                  <a:lumOff val="15000"/>
                </a:prstClr>
              </a:solidFill>
              <a:effectLst/>
              <a:uLnTx/>
              <a:uFillTx/>
              <a:latin typeface="Source Sans Pro" panose="020B0503030403020204" pitchFamily="34" charset="0"/>
              <a:ea typeface="Source Sans Pro" panose="020B0503030403020204" pitchFamily="34" charset="0"/>
              <a:cs typeface="+mn-cs"/>
            </a:endParaRPr>
          </a:p>
          <a:p>
            <a:pPr marL="0" marR="0" lvl="0" indent="-2286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lumMod val="85000"/>
                  <a:lumOff val="15000"/>
                </a:prstClr>
              </a:solidFill>
              <a:effectLst/>
              <a:uLnTx/>
              <a:uFillTx/>
              <a:latin typeface="Agrandir"/>
              <a:ea typeface="+mn-ea"/>
              <a:cs typeface="+mn-cs"/>
            </a:endParaRPr>
          </a:p>
        </p:txBody>
      </p:sp>
      <p:pic>
        <p:nvPicPr>
          <p:cNvPr id="2" name="Billede 1">
            <a:extLst>
              <a:ext uri="{FF2B5EF4-FFF2-40B4-BE49-F238E27FC236}">
                <a16:creationId xmlns:a16="http://schemas.microsoft.com/office/drawing/2014/main" id="{DD025486-45DB-F30D-5357-972A7B23C0ED}"/>
              </a:ext>
            </a:extLst>
          </p:cNvPr>
          <p:cNvPicPr>
            <a:picLocks noChangeAspect="1"/>
          </p:cNvPicPr>
          <p:nvPr/>
        </p:nvPicPr>
        <p:blipFill>
          <a:blip r:embed="rId3"/>
          <a:stretch>
            <a:fillRect/>
          </a:stretch>
        </p:blipFill>
        <p:spPr>
          <a:xfrm>
            <a:off x="11484073" y="133871"/>
            <a:ext cx="556701" cy="720000"/>
          </a:xfrm>
          <a:prstGeom prst="rect">
            <a:avLst/>
          </a:prstGeom>
        </p:spPr>
      </p:pic>
      <p:pic>
        <p:nvPicPr>
          <p:cNvPr id="6" name="Billede 5" descr="Et billede, der indeholder Børnekunst, tegning, clipart, Grafik&#10;&#10;AI-genereret indhold kan være ukorrekt.">
            <a:extLst>
              <a:ext uri="{FF2B5EF4-FFF2-40B4-BE49-F238E27FC236}">
                <a16:creationId xmlns:a16="http://schemas.microsoft.com/office/drawing/2014/main" id="{9A013849-885D-4F33-7E7B-5E546F2CBC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7287" y="2644541"/>
            <a:ext cx="6049550" cy="4729570"/>
          </a:xfrm>
          <a:prstGeom prst="rect">
            <a:avLst/>
          </a:prstGeom>
        </p:spPr>
      </p:pic>
    </p:spTree>
    <p:extLst>
      <p:ext uri="{BB962C8B-B14F-4D97-AF65-F5344CB8AC3E}">
        <p14:creationId xmlns:p14="http://schemas.microsoft.com/office/powerpoint/2010/main" val="145249052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53635"/>
        </a:solidFill>
        <a:effectLst/>
      </p:bgPr>
    </p:bg>
    <p:spTree>
      <p:nvGrpSpPr>
        <p:cNvPr id="1" name="">
          <a:extLst>
            <a:ext uri="{FF2B5EF4-FFF2-40B4-BE49-F238E27FC236}">
              <a16:creationId xmlns:a16="http://schemas.microsoft.com/office/drawing/2014/main" id="{2874CD4A-C218-39C0-4A5C-11BBBA454D9A}"/>
            </a:ext>
          </a:extLst>
        </p:cNvPr>
        <p:cNvGrpSpPr/>
        <p:nvPr/>
      </p:nvGrpSpPr>
      <p:grpSpPr>
        <a:xfrm>
          <a:off x="0" y="0"/>
          <a:ext cx="0" cy="0"/>
          <a:chOff x="0" y="0"/>
          <a:chExt cx="0" cy="0"/>
        </a:xfrm>
      </p:grpSpPr>
      <p:sp>
        <p:nvSpPr>
          <p:cNvPr id="2" name="Tekstfelt 1">
            <a:extLst>
              <a:ext uri="{FF2B5EF4-FFF2-40B4-BE49-F238E27FC236}">
                <a16:creationId xmlns:a16="http://schemas.microsoft.com/office/drawing/2014/main" id="{7FC8302B-5BEC-2A95-1BD9-F02699684D70}"/>
              </a:ext>
            </a:extLst>
          </p:cNvPr>
          <p:cNvSpPr txBox="1"/>
          <p:nvPr/>
        </p:nvSpPr>
        <p:spPr>
          <a:xfrm>
            <a:off x="502371" y="625271"/>
            <a:ext cx="7301201" cy="2083263"/>
          </a:xfrm>
          <a:prstGeom prst="rect">
            <a:avLst/>
          </a:prstGeom>
          <a:noFill/>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da-DK" sz="8000" b="1" dirty="0">
                <a:solidFill>
                  <a:srgbClr val="7DB742"/>
                </a:solidFill>
                <a:latin typeface="Source Sans Pro" panose="020B0503030403020204" pitchFamily="34" charset="0"/>
                <a:ea typeface="Source Sans Pro" panose="020B0503030403020204" pitchFamily="34" charset="0"/>
              </a:rPr>
              <a:t>OPSAMLING PÅ FELTMODUL</a:t>
            </a:r>
            <a:endParaRPr kumimoji="0" lang="da-DK" sz="8000" b="1" i="0" u="none" strike="noStrike" kern="1200" cap="none" spc="0" normalizeH="0" baseline="0" noProof="0" dirty="0">
              <a:ln>
                <a:noFill/>
              </a:ln>
              <a:solidFill>
                <a:srgbClr val="7DB742"/>
              </a:solidFill>
              <a:effectLst/>
              <a:uLnTx/>
              <a:uFillTx/>
              <a:latin typeface="Source Sans Pro" panose="020B0503030403020204" pitchFamily="34" charset="0"/>
              <a:ea typeface="Source Sans Pro" panose="020B0503030403020204" pitchFamily="34" charset="0"/>
              <a:cs typeface="+mn-cs"/>
            </a:endParaRPr>
          </a:p>
        </p:txBody>
      </p:sp>
      <p:pic>
        <p:nvPicPr>
          <p:cNvPr id="5" name="Billede 4">
            <a:extLst>
              <a:ext uri="{FF2B5EF4-FFF2-40B4-BE49-F238E27FC236}">
                <a16:creationId xmlns:a16="http://schemas.microsoft.com/office/drawing/2014/main" id="{F0EB12BD-D62A-83CE-6C44-37E4BD1A66E2}"/>
              </a:ext>
            </a:extLst>
          </p:cNvPr>
          <p:cNvPicPr>
            <a:picLocks noChangeAspect="1"/>
          </p:cNvPicPr>
          <p:nvPr/>
        </p:nvPicPr>
        <p:blipFill>
          <a:blip r:embed="rId3"/>
          <a:stretch>
            <a:fillRect/>
          </a:stretch>
        </p:blipFill>
        <p:spPr>
          <a:xfrm>
            <a:off x="11484073" y="133871"/>
            <a:ext cx="556701" cy="720000"/>
          </a:xfrm>
          <a:prstGeom prst="rect">
            <a:avLst/>
          </a:prstGeom>
        </p:spPr>
      </p:pic>
      <p:pic>
        <p:nvPicPr>
          <p:cNvPr id="6" name="Billede 5" descr="Et billede, der indeholder Børnekunst, tegneserie, illustration/afbildning, kunst&#10;&#10;AI-genereret indhold kan være ukorrekt.">
            <a:extLst>
              <a:ext uri="{FF2B5EF4-FFF2-40B4-BE49-F238E27FC236}">
                <a16:creationId xmlns:a16="http://schemas.microsoft.com/office/drawing/2014/main" id="{B4D81B05-972D-34D6-DFD2-12E598FF90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5547" y="1170911"/>
            <a:ext cx="7420394" cy="5245888"/>
          </a:xfrm>
          <a:prstGeom prst="rect">
            <a:avLst/>
          </a:prstGeom>
        </p:spPr>
      </p:pic>
    </p:spTree>
    <p:extLst>
      <p:ext uri="{BB962C8B-B14F-4D97-AF65-F5344CB8AC3E}">
        <p14:creationId xmlns:p14="http://schemas.microsoft.com/office/powerpoint/2010/main" val="848282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53635"/>
        </a:solidFill>
        <a:effectLst/>
      </p:bgPr>
    </p:bg>
    <p:spTree>
      <p:nvGrpSpPr>
        <p:cNvPr id="1" name="">
          <a:extLst>
            <a:ext uri="{FF2B5EF4-FFF2-40B4-BE49-F238E27FC236}">
              <a16:creationId xmlns:a16="http://schemas.microsoft.com/office/drawing/2014/main" id="{F4665591-8FA1-4EED-D223-57B0B4D41377}"/>
            </a:ext>
          </a:extLst>
        </p:cNvPr>
        <p:cNvGrpSpPr/>
        <p:nvPr/>
      </p:nvGrpSpPr>
      <p:grpSpPr>
        <a:xfrm>
          <a:off x="0" y="0"/>
          <a:ext cx="0" cy="0"/>
          <a:chOff x="0" y="0"/>
          <a:chExt cx="0" cy="0"/>
        </a:xfrm>
      </p:grpSpPr>
      <p:sp>
        <p:nvSpPr>
          <p:cNvPr id="2" name="Tekstfelt 1">
            <a:extLst>
              <a:ext uri="{FF2B5EF4-FFF2-40B4-BE49-F238E27FC236}">
                <a16:creationId xmlns:a16="http://schemas.microsoft.com/office/drawing/2014/main" id="{634D015B-8FAD-FB4C-C115-D0AA3064F251}"/>
              </a:ext>
            </a:extLst>
          </p:cNvPr>
          <p:cNvSpPr txBox="1"/>
          <p:nvPr/>
        </p:nvSpPr>
        <p:spPr>
          <a:xfrm>
            <a:off x="502371" y="625271"/>
            <a:ext cx="7301201" cy="2083263"/>
          </a:xfrm>
          <a:prstGeom prst="rect">
            <a:avLst/>
          </a:prstGeom>
          <a:noFill/>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da-DK" sz="8000" b="1" dirty="0">
                <a:solidFill>
                  <a:srgbClr val="7DB742"/>
                </a:solidFill>
                <a:latin typeface="Source Sans Pro" panose="020B0503030403020204" pitchFamily="34" charset="0"/>
                <a:ea typeface="Source Sans Pro" panose="020B0503030403020204" pitchFamily="34" charset="0"/>
              </a:rPr>
              <a:t>OPSAMLING PÅ FELTMODUL</a:t>
            </a:r>
            <a:endParaRPr kumimoji="0" lang="da-DK" sz="8000" b="1" i="0" u="none" strike="noStrike" kern="1200" cap="none" spc="0" normalizeH="0" baseline="0" noProof="0" dirty="0">
              <a:ln>
                <a:noFill/>
              </a:ln>
              <a:solidFill>
                <a:srgbClr val="7DB742"/>
              </a:solidFill>
              <a:effectLst/>
              <a:uLnTx/>
              <a:uFillTx/>
              <a:latin typeface="Source Sans Pro" panose="020B0503030403020204" pitchFamily="34" charset="0"/>
              <a:ea typeface="Source Sans Pro" panose="020B0503030403020204" pitchFamily="34" charset="0"/>
              <a:cs typeface="+mn-cs"/>
            </a:endParaRPr>
          </a:p>
        </p:txBody>
      </p:sp>
      <p:pic>
        <p:nvPicPr>
          <p:cNvPr id="5" name="Billede 4">
            <a:extLst>
              <a:ext uri="{FF2B5EF4-FFF2-40B4-BE49-F238E27FC236}">
                <a16:creationId xmlns:a16="http://schemas.microsoft.com/office/drawing/2014/main" id="{2C0910FB-2F6B-A072-7DB0-F4E9BD6B9D74}"/>
              </a:ext>
            </a:extLst>
          </p:cNvPr>
          <p:cNvPicPr>
            <a:picLocks noChangeAspect="1"/>
          </p:cNvPicPr>
          <p:nvPr/>
        </p:nvPicPr>
        <p:blipFill>
          <a:blip r:embed="rId3"/>
          <a:stretch>
            <a:fillRect/>
          </a:stretch>
        </p:blipFill>
        <p:spPr>
          <a:xfrm>
            <a:off x="11484073" y="133871"/>
            <a:ext cx="556701" cy="720000"/>
          </a:xfrm>
          <a:prstGeom prst="rect">
            <a:avLst/>
          </a:prstGeom>
        </p:spPr>
      </p:pic>
      <p:sp>
        <p:nvSpPr>
          <p:cNvPr id="3" name="Tekstfelt 2">
            <a:extLst>
              <a:ext uri="{FF2B5EF4-FFF2-40B4-BE49-F238E27FC236}">
                <a16:creationId xmlns:a16="http://schemas.microsoft.com/office/drawing/2014/main" id="{5618C979-F6D1-DBE7-EC29-E5EB4901898C}"/>
              </a:ext>
            </a:extLst>
          </p:cNvPr>
          <p:cNvSpPr txBox="1"/>
          <p:nvPr/>
        </p:nvSpPr>
        <p:spPr>
          <a:xfrm>
            <a:off x="502371" y="2708534"/>
            <a:ext cx="5378884" cy="2072683"/>
          </a:xfrm>
          <a:prstGeom prst="rect">
            <a:avLst/>
          </a:prstGeom>
          <a:noFill/>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da-DK" altLang="da-DK" sz="4000" b="0" i="0" u="none" strike="noStrike" kern="1200" cap="none" spc="0" normalizeH="0" baseline="0" noProof="0" dirty="0">
                <a:ln>
                  <a:noFill/>
                </a:ln>
                <a:solidFill>
                  <a:srgbClr val="7DB742"/>
                </a:solidFill>
                <a:effectLst/>
                <a:uLnTx/>
                <a:uFillTx/>
                <a:latin typeface="Source Sans Pro" panose="020B0503030403020204" pitchFamily="34" charset="0"/>
                <a:ea typeface="Source Sans Pro" panose="020B0503030403020204" pitchFamily="34" charset="0"/>
                <a:cs typeface="+mn-cs"/>
              </a:rPr>
              <a:t>Find dine refleksionsark</a:t>
            </a:r>
          </a:p>
          <a:p>
            <a:pPr marL="0" marR="0" lvl="0" indent="0" algn="l" defTabSz="914400" rtl="0" eaLnBrk="1" fontAlgn="auto" latinLnBrk="0" hangingPunct="1">
              <a:lnSpc>
                <a:spcPct val="80000"/>
              </a:lnSpc>
              <a:spcBef>
                <a:spcPts val="0"/>
              </a:spcBef>
              <a:spcAft>
                <a:spcPts val="0"/>
              </a:spcAft>
              <a:buClrTx/>
              <a:buSzTx/>
              <a:buFontTx/>
              <a:buNone/>
              <a:tabLst/>
              <a:defRPr/>
            </a:pPr>
            <a:r>
              <a:rPr lang="da-DK" altLang="da-DK" sz="4000" dirty="0">
                <a:solidFill>
                  <a:srgbClr val="7DB742"/>
                </a:solidFill>
                <a:latin typeface="Source Sans Pro" panose="020B0503030403020204" pitchFamily="34" charset="0"/>
                <a:ea typeface="Source Sans Pro" panose="020B0503030403020204" pitchFamily="34" charset="0"/>
              </a:rPr>
              <a:t>- </a:t>
            </a:r>
            <a:r>
              <a:rPr kumimoji="0" lang="da-DK" altLang="da-DK" sz="4000" b="0" i="0" u="none" strike="noStrike" kern="1200" cap="none" spc="0" normalizeH="0" baseline="0" noProof="0" dirty="0">
                <a:ln>
                  <a:noFill/>
                </a:ln>
                <a:solidFill>
                  <a:srgbClr val="7DB742"/>
                </a:solidFill>
                <a:effectLst/>
                <a:uLnTx/>
                <a:uFillTx/>
                <a:latin typeface="Source Sans Pro" panose="020B0503030403020204" pitchFamily="34" charset="0"/>
                <a:ea typeface="Source Sans Pro" panose="020B0503030403020204" pitchFamily="34" charset="0"/>
                <a:cs typeface="+mn-cs"/>
              </a:rPr>
              <a:t>som du har udfyldt efter hver </a:t>
            </a:r>
            <a:r>
              <a:rPr kumimoji="0" lang="da-DK" altLang="da-DK" sz="4000" b="0" i="0" u="none" strike="noStrike" kern="1200" cap="none" spc="0" normalizeH="0" baseline="0" noProof="0" dirty="0" err="1">
                <a:ln>
                  <a:noFill/>
                </a:ln>
                <a:solidFill>
                  <a:srgbClr val="7DB742"/>
                </a:solidFill>
                <a:effectLst/>
                <a:uLnTx/>
                <a:uFillTx/>
                <a:latin typeface="Source Sans Pro" panose="020B0503030403020204" pitchFamily="34" charset="0"/>
                <a:ea typeface="Source Sans Pro" panose="020B0503030403020204" pitchFamily="34" charset="0"/>
                <a:cs typeface="+mn-cs"/>
              </a:rPr>
              <a:t>Outreach</a:t>
            </a:r>
            <a:r>
              <a:rPr kumimoji="0" lang="da-DK" altLang="da-DK" sz="4000" b="0" i="0" u="none" strike="noStrike" kern="1200" cap="none" spc="0" normalizeH="0" baseline="0" noProof="0" dirty="0">
                <a:ln>
                  <a:noFill/>
                </a:ln>
                <a:solidFill>
                  <a:srgbClr val="7DB742"/>
                </a:solidFill>
                <a:effectLst/>
                <a:uLnTx/>
                <a:uFillTx/>
                <a:latin typeface="Source Sans Pro" panose="020B0503030403020204" pitchFamily="34" charset="0"/>
                <a:ea typeface="Source Sans Pro" panose="020B0503030403020204" pitchFamily="34" charset="0"/>
                <a:cs typeface="+mn-cs"/>
              </a:rPr>
              <a:t> aktivitet</a:t>
            </a:r>
            <a:endParaRPr kumimoji="0" lang="da-DK" sz="4000" b="0" i="0" u="none" strike="noStrike" kern="1200" cap="none" spc="0" normalizeH="0" baseline="0" noProof="0" dirty="0">
              <a:ln>
                <a:noFill/>
              </a:ln>
              <a:solidFill>
                <a:srgbClr val="7DB742"/>
              </a:solidFill>
              <a:effectLst/>
              <a:uLnTx/>
              <a:uFillTx/>
              <a:latin typeface="Source Sans Pro" panose="020B0503030403020204" pitchFamily="34" charset="0"/>
              <a:ea typeface="Source Sans Pro" panose="020B0503030403020204" pitchFamily="34" charset="0"/>
              <a:cs typeface="+mn-cs"/>
            </a:endParaRPr>
          </a:p>
        </p:txBody>
      </p:sp>
      <p:cxnSp>
        <p:nvCxnSpPr>
          <p:cNvPr id="4" name="Lige forbindelse 3">
            <a:extLst>
              <a:ext uri="{FF2B5EF4-FFF2-40B4-BE49-F238E27FC236}">
                <a16:creationId xmlns:a16="http://schemas.microsoft.com/office/drawing/2014/main" id="{B87DDD3C-7CDC-D63F-D1CB-0FE540C396B1}"/>
              </a:ext>
            </a:extLst>
          </p:cNvPr>
          <p:cNvCxnSpPr>
            <a:cxnSpLocks/>
          </p:cNvCxnSpPr>
          <p:nvPr/>
        </p:nvCxnSpPr>
        <p:spPr>
          <a:xfrm>
            <a:off x="598400" y="2588140"/>
            <a:ext cx="5497600" cy="0"/>
          </a:xfrm>
          <a:prstGeom prst="line">
            <a:avLst/>
          </a:prstGeom>
          <a:ln w="28575">
            <a:solidFill>
              <a:srgbClr val="7DB742"/>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97EE89B7-75A8-6B04-0058-AFE2E5FA36C4}"/>
              </a:ext>
            </a:extLst>
          </p:cNvPr>
          <p:cNvPicPr>
            <a:picLocks noChangeAspect="1"/>
          </p:cNvPicPr>
          <p:nvPr/>
        </p:nvPicPr>
        <p:blipFill>
          <a:blip r:embed="rId4"/>
          <a:stretch>
            <a:fillRect/>
          </a:stretch>
        </p:blipFill>
        <p:spPr>
          <a:xfrm rot="571991">
            <a:off x="7569544" y="1118069"/>
            <a:ext cx="3621231" cy="5166435"/>
          </a:xfrm>
          <a:prstGeom prst="rect">
            <a:avLst/>
          </a:prstGeom>
        </p:spPr>
      </p:pic>
    </p:spTree>
    <p:extLst>
      <p:ext uri="{BB962C8B-B14F-4D97-AF65-F5344CB8AC3E}">
        <p14:creationId xmlns:p14="http://schemas.microsoft.com/office/powerpoint/2010/main" val="3680523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53635"/>
        </a:solidFill>
        <a:effectLst/>
      </p:bgPr>
    </p:bg>
    <p:spTree>
      <p:nvGrpSpPr>
        <p:cNvPr id="1" name="">
          <a:extLst>
            <a:ext uri="{FF2B5EF4-FFF2-40B4-BE49-F238E27FC236}">
              <a16:creationId xmlns:a16="http://schemas.microsoft.com/office/drawing/2014/main" id="{88CDE5FF-F5E6-1BA1-D909-77B5EC310D78}"/>
            </a:ext>
          </a:extLst>
        </p:cNvPr>
        <p:cNvGrpSpPr/>
        <p:nvPr/>
      </p:nvGrpSpPr>
      <p:grpSpPr>
        <a:xfrm>
          <a:off x="0" y="0"/>
          <a:ext cx="0" cy="0"/>
          <a:chOff x="0" y="0"/>
          <a:chExt cx="0" cy="0"/>
        </a:xfrm>
      </p:grpSpPr>
      <p:sp>
        <p:nvSpPr>
          <p:cNvPr id="2" name="Tekstfelt 1">
            <a:extLst>
              <a:ext uri="{FF2B5EF4-FFF2-40B4-BE49-F238E27FC236}">
                <a16:creationId xmlns:a16="http://schemas.microsoft.com/office/drawing/2014/main" id="{3166BD09-7828-3591-759D-F14E094E6469}"/>
              </a:ext>
            </a:extLst>
          </p:cNvPr>
          <p:cNvSpPr txBox="1"/>
          <p:nvPr/>
        </p:nvSpPr>
        <p:spPr>
          <a:xfrm>
            <a:off x="502371" y="707575"/>
            <a:ext cx="7301201" cy="2083263"/>
          </a:xfrm>
          <a:prstGeom prst="rect">
            <a:avLst/>
          </a:prstGeom>
          <a:noFill/>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da-DK" sz="8000" b="1" dirty="0">
                <a:solidFill>
                  <a:srgbClr val="7DB742"/>
                </a:solidFill>
                <a:latin typeface="Source Sans Pro" panose="020B0503030403020204" pitchFamily="34" charset="0"/>
                <a:ea typeface="Source Sans Pro" panose="020B0503030403020204" pitchFamily="34" charset="0"/>
              </a:rPr>
              <a:t>OPSAMLING PÅ FELTMODUL</a:t>
            </a:r>
            <a:endParaRPr kumimoji="0" lang="da-DK" sz="8000" b="1" i="0" u="none" strike="noStrike" kern="1200" cap="none" spc="0" normalizeH="0" baseline="0" noProof="0" dirty="0">
              <a:ln>
                <a:noFill/>
              </a:ln>
              <a:solidFill>
                <a:srgbClr val="7DB742"/>
              </a:solidFill>
              <a:effectLst/>
              <a:uLnTx/>
              <a:uFillTx/>
              <a:latin typeface="Source Sans Pro" panose="020B0503030403020204" pitchFamily="34" charset="0"/>
              <a:ea typeface="Source Sans Pro" panose="020B0503030403020204" pitchFamily="34" charset="0"/>
              <a:cs typeface="+mn-cs"/>
            </a:endParaRPr>
          </a:p>
        </p:txBody>
      </p:sp>
      <p:pic>
        <p:nvPicPr>
          <p:cNvPr id="5" name="Billede 4">
            <a:extLst>
              <a:ext uri="{FF2B5EF4-FFF2-40B4-BE49-F238E27FC236}">
                <a16:creationId xmlns:a16="http://schemas.microsoft.com/office/drawing/2014/main" id="{4448852C-2C4D-44EB-59C0-B6A7E8586388}"/>
              </a:ext>
            </a:extLst>
          </p:cNvPr>
          <p:cNvPicPr>
            <a:picLocks noChangeAspect="1"/>
          </p:cNvPicPr>
          <p:nvPr/>
        </p:nvPicPr>
        <p:blipFill>
          <a:blip r:embed="rId3"/>
          <a:stretch>
            <a:fillRect/>
          </a:stretch>
        </p:blipFill>
        <p:spPr>
          <a:xfrm>
            <a:off x="11484073" y="133871"/>
            <a:ext cx="556701" cy="720000"/>
          </a:xfrm>
          <a:prstGeom prst="rect">
            <a:avLst/>
          </a:prstGeom>
        </p:spPr>
      </p:pic>
      <p:sp>
        <p:nvSpPr>
          <p:cNvPr id="3" name="Tekstfelt 2">
            <a:extLst>
              <a:ext uri="{FF2B5EF4-FFF2-40B4-BE49-F238E27FC236}">
                <a16:creationId xmlns:a16="http://schemas.microsoft.com/office/drawing/2014/main" id="{E1F30B0D-5F33-40C3-A763-8DF7E7C3E4B7}"/>
              </a:ext>
            </a:extLst>
          </p:cNvPr>
          <p:cNvSpPr txBox="1"/>
          <p:nvPr/>
        </p:nvSpPr>
        <p:spPr>
          <a:xfrm>
            <a:off x="502371" y="2874789"/>
            <a:ext cx="5378884" cy="595356"/>
          </a:xfrm>
          <a:prstGeom prst="rect">
            <a:avLst/>
          </a:prstGeom>
          <a:noFill/>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da-DK" altLang="da-DK" sz="4000" i="0" u="none" strike="noStrike" kern="1200" cap="none" spc="0" normalizeH="0" baseline="0" noProof="0" dirty="0">
                <a:ln>
                  <a:noFill/>
                </a:ln>
                <a:solidFill>
                  <a:srgbClr val="7DB742"/>
                </a:solidFill>
                <a:effectLst/>
                <a:uLnTx/>
                <a:uFillTx/>
                <a:latin typeface="Source Sans Pro" panose="020B0503030403020204" pitchFamily="34" charset="0"/>
                <a:ea typeface="Source Sans Pro" panose="020B0503030403020204" pitchFamily="34" charset="0"/>
                <a:cs typeface="+mn-cs"/>
              </a:rPr>
              <a:t>SKRIV NED PÅ POST ITS:</a:t>
            </a:r>
          </a:p>
        </p:txBody>
      </p:sp>
      <p:cxnSp>
        <p:nvCxnSpPr>
          <p:cNvPr id="4" name="Lige forbindelse 3">
            <a:extLst>
              <a:ext uri="{FF2B5EF4-FFF2-40B4-BE49-F238E27FC236}">
                <a16:creationId xmlns:a16="http://schemas.microsoft.com/office/drawing/2014/main" id="{B0F9389A-D655-7EC5-0E68-518659D6AEB7}"/>
              </a:ext>
            </a:extLst>
          </p:cNvPr>
          <p:cNvCxnSpPr>
            <a:cxnSpLocks/>
          </p:cNvCxnSpPr>
          <p:nvPr/>
        </p:nvCxnSpPr>
        <p:spPr>
          <a:xfrm>
            <a:off x="598400" y="2588140"/>
            <a:ext cx="5497600" cy="0"/>
          </a:xfrm>
          <a:prstGeom prst="line">
            <a:avLst/>
          </a:prstGeom>
          <a:ln w="28575">
            <a:solidFill>
              <a:srgbClr val="7DB742"/>
            </a:solidFill>
          </a:ln>
        </p:spPr>
        <p:style>
          <a:lnRef idx="1">
            <a:schemeClr val="accent1"/>
          </a:lnRef>
          <a:fillRef idx="0">
            <a:schemeClr val="accent1"/>
          </a:fillRef>
          <a:effectRef idx="0">
            <a:schemeClr val="accent1"/>
          </a:effectRef>
          <a:fontRef idx="minor">
            <a:schemeClr val="tx1"/>
          </a:fontRef>
        </p:style>
      </p:cxnSp>
      <p:pic>
        <p:nvPicPr>
          <p:cNvPr id="6" name="Billede 5" descr="Et billede, der indeholder Børnekunst, tegning, clipart, Grafik&#10;&#10;AI-genereret indhold kan være ukorrekt.">
            <a:extLst>
              <a:ext uri="{FF2B5EF4-FFF2-40B4-BE49-F238E27FC236}">
                <a16:creationId xmlns:a16="http://schemas.microsoft.com/office/drawing/2014/main" id="{C1021714-D2C8-0C85-68A6-30A9F37FEA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3996" y="2644541"/>
            <a:ext cx="6049550" cy="4729570"/>
          </a:xfrm>
          <a:prstGeom prst="rect">
            <a:avLst/>
          </a:prstGeom>
        </p:spPr>
      </p:pic>
      <p:pic>
        <p:nvPicPr>
          <p:cNvPr id="1028" name="Picture 4">
            <a:extLst>
              <a:ext uri="{FF2B5EF4-FFF2-40B4-BE49-F238E27FC236}">
                <a16:creationId xmlns:a16="http://schemas.microsoft.com/office/drawing/2014/main" id="{E38587AB-204A-91A8-B8D7-0533EEB1AF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508" y="4012615"/>
            <a:ext cx="2427865" cy="2532665"/>
          </a:xfrm>
          <a:prstGeom prst="rect">
            <a:avLst/>
          </a:prstGeom>
          <a:noFill/>
          <a:extLst>
            <a:ext uri="{909E8E84-426E-40DD-AFC4-6F175D3DCCD1}">
              <a14:hiddenFill xmlns:a14="http://schemas.microsoft.com/office/drawing/2010/main">
                <a:solidFill>
                  <a:srgbClr val="FFFFFF"/>
                </a:solidFill>
              </a14:hiddenFill>
            </a:ext>
          </a:extLst>
        </p:spPr>
      </p:pic>
      <p:pic>
        <p:nvPicPr>
          <p:cNvPr id="7" name="Billede 6">
            <a:extLst>
              <a:ext uri="{FF2B5EF4-FFF2-40B4-BE49-F238E27FC236}">
                <a16:creationId xmlns:a16="http://schemas.microsoft.com/office/drawing/2014/main" id="{AD071DEF-43BD-B478-D96E-4CCC9639B976}"/>
              </a:ext>
            </a:extLst>
          </p:cNvPr>
          <p:cNvPicPr>
            <a:picLocks noChangeAspect="1"/>
          </p:cNvPicPr>
          <p:nvPr/>
        </p:nvPicPr>
        <p:blipFill>
          <a:blip r:embed="rId6">
            <a:duotone>
              <a:prstClr val="black"/>
              <a:schemeClr val="accent3">
                <a:tint val="45000"/>
                <a:satMod val="400000"/>
              </a:schemeClr>
            </a:duotone>
          </a:blip>
          <a:stretch>
            <a:fillRect/>
          </a:stretch>
        </p:blipFill>
        <p:spPr>
          <a:xfrm flipH="1">
            <a:off x="2327564" y="3429000"/>
            <a:ext cx="2432515" cy="2536156"/>
          </a:xfrm>
          <a:prstGeom prst="rect">
            <a:avLst/>
          </a:prstGeom>
        </p:spPr>
      </p:pic>
      <p:pic>
        <p:nvPicPr>
          <p:cNvPr id="8" name="Picture 4">
            <a:extLst>
              <a:ext uri="{FF2B5EF4-FFF2-40B4-BE49-F238E27FC236}">
                <a16:creationId xmlns:a16="http://schemas.microsoft.com/office/drawing/2014/main" id="{53121396-C051-EB72-EDDA-554BCA137747}"/>
              </a:ext>
            </a:extLst>
          </p:cNvPr>
          <p:cNvPicPr>
            <a:picLocks noChangeAspect="1" noChangeArrowheads="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4425982" y="4140778"/>
            <a:ext cx="2427865" cy="2532665"/>
          </a:xfrm>
          <a:prstGeom prst="rect">
            <a:avLst/>
          </a:prstGeom>
          <a:noFill/>
          <a:extLst>
            <a:ext uri="{909E8E84-426E-40DD-AFC4-6F175D3DCCD1}">
              <a14:hiddenFill xmlns:a14="http://schemas.microsoft.com/office/drawing/2010/main">
                <a:solidFill>
                  <a:srgbClr val="FFFFFF"/>
                </a:solidFill>
              </a14:hiddenFill>
            </a:ext>
          </a:extLst>
        </p:spPr>
      </p:pic>
      <p:sp>
        <p:nvSpPr>
          <p:cNvPr id="10" name="Tekstfelt 9">
            <a:extLst>
              <a:ext uri="{FF2B5EF4-FFF2-40B4-BE49-F238E27FC236}">
                <a16:creationId xmlns:a16="http://schemas.microsoft.com/office/drawing/2014/main" id="{B4ECC61F-C8DD-5D21-C1E9-E9B8A5B8F66E}"/>
              </a:ext>
            </a:extLst>
          </p:cNvPr>
          <p:cNvSpPr txBox="1"/>
          <p:nvPr/>
        </p:nvSpPr>
        <p:spPr>
          <a:xfrm>
            <a:off x="727498" y="4831305"/>
            <a:ext cx="1711662" cy="590033"/>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da-DK" altLang="da-DK" sz="2000" dirty="0">
                <a:latin typeface="Source Sans Pro" panose="020B0503030403020204" pitchFamily="34" charset="0"/>
                <a:ea typeface="Source Sans Pro" panose="020B0503030403020204" pitchFamily="34" charset="0"/>
              </a:rPr>
              <a:t>Hvad var meningsfuldt?</a:t>
            </a:r>
            <a:endParaRPr kumimoji="0" lang="da-DK" altLang="da-DK" sz="200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cs typeface="+mn-cs"/>
            </a:endParaRPr>
          </a:p>
        </p:txBody>
      </p:sp>
      <p:sp>
        <p:nvSpPr>
          <p:cNvPr id="11" name="Tekstfelt 10">
            <a:extLst>
              <a:ext uri="{FF2B5EF4-FFF2-40B4-BE49-F238E27FC236}">
                <a16:creationId xmlns:a16="http://schemas.microsoft.com/office/drawing/2014/main" id="{615C02BA-5D95-D7C2-C4E3-33340A57E160}"/>
              </a:ext>
            </a:extLst>
          </p:cNvPr>
          <p:cNvSpPr txBox="1"/>
          <p:nvPr/>
        </p:nvSpPr>
        <p:spPr>
          <a:xfrm rot="21423508">
            <a:off x="2718480" y="4235838"/>
            <a:ext cx="1711662" cy="836255"/>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da-DK" altLang="da-DK" sz="2000" dirty="0">
                <a:latin typeface="Source Sans Pro" panose="020B0503030403020204" pitchFamily="34" charset="0"/>
                <a:ea typeface="Source Sans Pro" panose="020B0503030403020204" pitchFamily="34" charset="0"/>
              </a:rPr>
              <a:t>Hvad har overrasket dig?</a:t>
            </a:r>
            <a:endParaRPr kumimoji="0" lang="da-DK" altLang="da-DK" sz="200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cs typeface="+mn-cs"/>
            </a:endParaRPr>
          </a:p>
        </p:txBody>
      </p:sp>
      <p:sp>
        <p:nvSpPr>
          <p:cNvPr id="12" name="Tekstfelt 11">
            <a:extLst>
              <a:ext uri="{FF2B5EF4-FFF2-40B4-BE49-F238E27FC236}">
                <a16:creationId xmlns:a16="http://schemas.microsoft.com/office/drawing/2014/main" id="{2F98B74B-5618-FABF-FDF8-AB87F3FE08CD}"/>
              </a:ext>
            </a:extLst>
          </p:cNvPr>
          <p:cNvSpPr txBox="1"/>
          <p:nvPr/>
        </p:nvSpPr>
        <p:spPr>
          <a:xfrm>
            <a:off x="4712398" y="5016399"/>
            <a:ext cx="1711662" cy="836255"/>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da-DK" altLang="da-DK" sz="2000" dirty="0">
                <a:latin typeface="Source Sans Pro" panose="020B0503030403020204" pitchFamily="34" charset="0"/>
                <a:ea typeface="Source Sans Pro" panose="020B0503030403020204" pitchFamily="34" charset="0"/>
              </a:rPr>
              <a:t>Hvad vil du gerne øve dig på?</a:t>
            </a:r>
            <a:endParaRPr kumimoji="0" lang="da-DK" altLang="da-DK" sz="200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2646345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53635"/>
        </a:solidFill>
        <a:effectLst/>
      </p:bgPr>
    </p:bg>
    <p:spTree>
      <p:nvGrpSpPr>
        <p:cNvPr id="1" name="">
          <a:extLst>
            <a:ext uri="{FF2B5EF4-FFF2-40B4-BE49-F238E27FC236}">
              <a16:creationId xmlns:a16="http://schemas.microsoft.com/office/drawing/2014/main" id="{BE8D1754-E961-DF73-AEF4-6D835269C643}"/>
            </a:ext>
          </a:extLst>
        </p:cNvPr>
        <p:cNvGrpSpPr/>
        <p:nvPr/>
      </p:nvGrpSpPr>
      <p:grpSpPr>
        <a:xfrm>
          <a:off x="0" y="0"/>
          <a:ext cx="0" cy="0"/>
          <a:chOff x="0" y="0"/>
          <a:chExt cx="0" cy="0"/>
        </a:xfrm>
      </p:grpSpPr>
      <p:sp>
        <p:nvSpPr>
          <p:cNvPr id="2" name="Tekstfelt 1">
            <a:extLst>
              <a:ext uri="{FF2B5EF4-FFF2-40B4-BE49-F238E27FC236}">
                <a16:creationId xmlns:a16="http://schemas.microsoft.com/office/drawing/2014/main" id="{33C0A029-5D48-DE8B-0BD1-84CDD67245C5}"/>
              </a:ext>
            </a:extLst>
          </p:cNvPr>
          <p:cNvSpPr txBox="1"/>
          <p:nvPr/>
        </p:nvSpPr>
        <p:spPr>
          <a:xfrm>
            <a:off x="321617" y="326009"/>
            <a:ext cx="7301201" cy="2083263"/>
          </a:xfrm>
          <a:prstGeom prst="rect">
            <a:avLst/>
          </a:prstGeom>
          <a:noFill/>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lang="da-DK" sz="8000" b="1" dirty="0">
                <a:solidFill>
                  <a:srgbClr val="7DB742"/>
                </a:solidFill>
                <a:latin typeface="Source Sans Pro" panose="020B0503030403020204" pitchFamily="34" charset="0"/>
                <a:ea typeface="Source Sans Pro" panose="020B0503030403020204" pitchFamily="34" charset="0"/>
              </a:rPr>
              <a:t>OPSAMLING PÅ FELTMODUL</a:t>
            </a:r>
            <a:endParaRPr kumimoji="0" lang="da-DK" sz="8000" b="1" i="0" u="none" strike="noStrike" kern="1200" cap="none" spc="0" normalizeH="0" baseline="0" noProof="0" dirty="0">
              <a:ln>
                <a:noFill/>
              </a:ln>
              <a:solidFill>
                <a:srgbClr val="7DB742"/>
              </a:solidFill>
              <a:effectLst/>
              <a:uLnTx/>
              <a:uFillTx/>
              <a:latin typeface="Source Sans Pro" panose="020B0503030403020204" pitchFamily="34" charset="0"/>
              <a:ea typeface="Source Sans Pro" panose="020B0503030403020204" pitchFamily="34" charset="0"/>
              <a:cs typeface="+mn-cs"/>
            </a:endParaRPr>
          </a:p>
        </p:txBody>
      </p:sp>
      <p:pic>
        <p:nvPicPr>
          <p:cNvPr id="5" name="Billede 4">
            <a:extLst>
              <a:ext uri="{FF2B5EF4-FFF2-40B4-BE49-F238E27FC236}">
                <a16:creationId xmlns:a16="http://schemas.microsoft.com/office/drawing/2014/main" id="{9B0E393B-6DF2-FCC3-F120-7BB4D0D9C429}"/>
              </a:ext>
            </a:extLst>
          </p:cNvPr>
          <p:cNvPicPr>
            <a:picLocks noChangeAspect="1"/>
          </p:cNvPicPr>
          <p:nvPr/>
        </p:nvPicPr>
        <p:blipFill>
          <a:blip r:embed="rId3"/>
          <a:stretch>
            <a:fillRect/>
          </a:stretch>
        </p:blipFill>
        <p:spPr>
          <a:xfrm>
            <a:off x="11484073" y="133871"/>
            <a:ext cx="556701" cy="720000"/>
          </a:xfrm>
          <a:prstGeom prst="rect">
            <a:avLst/>
          </a:prstGeom>
        </p:spPr>
      </p:pic>
      <p:sp>
        <p:nvSpPr>
          <p:cNvPr id="3" name="Tekstfelt 2">
            <a:extLst>
              <a:ext uri="{FF2B5EF4-FFF2-40B4-BE49-F238E27FC236}">
                <a16:creationId xmlns:a16="http://schemas.microsoft.com/office/drawing/2014/main" id="{21F87EF1-4E7E-B01F-78A5-1095F0995B26}"/>
              </a:ext>
            </a:extLst>
          </p:cNvPr>
          <p:cNvSpPr txBox="1"/>
          <p:nvPr/>
        </p:nvSpPr>
        <p:spPr>
          <a:xfrm>
            <a:off x="261577" y="2638879"/>
            <a:ext cx="5378884" cy="1974195"/>
          </a:xfrm>
          <a:prstGeom prst="rect">
            <a:avLst/>
          </a:prstGeom>
          <a:noFill/>
        </p:spPr>
        <p:txBody>
          <a:bodyPr wrap="square">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da-DK" altLang="da-DK" sz="4000" i="0" u="none" strike="noStrike" kern="1200" cap="none" spc="0" normalizeH="0" baseline="0" noProof="0" dirty="0">
                <a:ln>
                  <a:noFill/>
                </a:ln>
                <a:solidFill>
                  <a:srgbClr val="7DB742"/>
                </a:solidFill>
                <a:effectLst/>
                <a:uLnTx/>
                <a:uFillTx/>
                <a:latin typeface="Source Sans Pro" panose="020B0503030403020204" pitchFamily="34" charset="0"/>
                <a:ea typeface="Source Sans Pro" panose="020B0503030403020204" pitchFamily="34" charset="0"/>
                <a:cs typeface="+mn-cs"/>
              </a:rPr>
              <a:t>SKRIV NED PÅ PAPIR:</a:t>
            </a:r>
          </a:p>
          <a:p>
            <a:pPr marL="0" marR="0" lvl="0" indent="0" algn="l" defTabSz="914400" rtl="0" eaLnBrk="1" fontAlgn="auto" latinLnBrk="0" hangingPunct="1">
              <a:lnSpc>
                <a:spcPct val="80000"/>
              </a:lnSpc>
              <a:spcBef>
                <a:spcPts val="0"/>
              </a:spcBef>
              <a:spcAft>
                <a:spcPts val="0"/>
              </a:spcAft>
              <a:buClrTx/>
              <a:buSzTx/>
              <a:buFontTx/>
              <a:buNone/>
              <a:tabLst/>
              <a:defRPr/>
            </a:pPr>
            <a:r>
              <a:rPr lang="da-DK" altLang="da-DK" sz="4000" dirty="0">
                <a:solidFill>
                  <a:srgbClr val="7DB742"/>
                </a:solidFill>
                <a:latin typeface="Source Sans Pro" panose="020B0503030403020204" pitchFamily="34" charset="0"/>
                <a:ea typeface="Source Sans Pro" panose="020B0503030403020204" pitchFamily="34" charset="0"/>
              </a:rPr>
              <a:t>TØM HOVEDET</a:t>
            </a:r>
            <a:endParaRPr lang="da-DK" altLang="da-DK" sz="2800" b="1" dirty="0">
              <a:solidFill>
                <a:srgbClr val="7DB742"/>
              </a:solidFill>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80000"/>
              </a:lnSpc>
              <a:spcBef>
                <a:spcPts val="0"/>
              </a:spcBef>
              <a:spcAft>
                <a:spcPts val="0"/>
              </a:spcAft>
              <a:buClrTx/>
              <a:buSzTx/>
              <a:buFontTx/>
              <a:buNone/>
              <a:tabLst/>
              <a:defRPr/>
            </a:pPr>
            <a:r>
              <a:rPr lang="da-DK" altLang="da-DK" sz="2800" b="1" dirty="0">
                <a:solidFill>
                  <a:srgbClr val="7DB742"/>
                </a:solidFill>
                <a:latin typeface="Source Sans Pro" panose="020B0503030403020204" pitchFamily="34" charset="0"/>
                <a:ea typeface="Source Sans Pro" panose="020B0503030403020204" pitchFamily="34" charset="0"/>
              </a:rPr>
              <a:t>DEL PAPIRET OP SOM ANVIST</a:t>
            </a:r>
          </a:p>
          <a:p>
            <a:pPr marL="0" marR="0" lvl="0" indent="0" algn="l" defTabSz="914400" rtl="0" eaLnBrk="1" fontAlgn="auto" latinLnBrk="0" hangingPunct="1">
              <a:lnSpc>
                <a:spcPct val="80000"/>
              </a:lnSpc>
              <a:spcBef>
                <a:spcPts val="0"/>
              </a:spcBef>
              <a:spcAft>
                <a:spcPts val="0"/>
              </a:spcAft>
              <a:buClrTx/>
              <a:buSzTx/>
              <a:buFontTx/>
              <a:buNone/>
              <a:tabLst/>
              <a:defRPr/>
            </a:pPr>
            <a:endParaRPr kumimoji="0" lang="da-DK" altLang="da-DK" sz="4000" i="0" u="none" strike="noStrike" kern="1200" cap="none" spc="0" normalizeH="0" baseline="0" noProof="0" dirty="0">
              <a:ln>
                <a:noFill/>
              </a:ln>
              <a:solidFill>
                <a:srgbClr val="7DB742"/>
              </a:solidFill>
              <a:effectLst/>
              <a:uLnTx/>
              <a:uFillTx/>
              <a:latin typeface="Source Sans Pro" panose="020B0503030403020204" pitchFamily="34" charset="0"/>
              <a:ea typeface="Source Sans Pro" panose="020B0503030403020204" pitchFamily="34" charset="0"/>
              <a:cs typeface="+mn-cs"/>
            </a:endParaRPr>
          </a:p>
        </p:txBody>
      </p:sp>
      <p:cxnSp>
        <p:nvCxnSpPr>
          <p:cNvPr id="4" name="Lige forbindelse 3">
            <a:extLst>
              <a:ext uri="{FF2B5EF4-FFF2-40B4-BE49-F238E27FC236}">
                <a16:creationId xmlns:a16="http://schemas.microsoft.com/office/drawing/2014/main" id="{44C47214-36BC-02DD-97D0-72A6547C6421}"/>
              </a:ext>
            </a:extLst>
          </p:cNvPr>
          <p:cNvCxnSpPr>
            <a:cxnSpLocks/>
          </p:cNvCxnSpPr>
          <p:nvPr/>
        </p:nvCxnSpPr>
        <p:spPr>
          <a:xfrm>
            <a:off x="443013" y="2360538"/>
            <a:ext cx="5497600" cy="0"/>
          </a:xfrm>
          <a:prstGeom prst="line">
            <a:avLst/>
          </a:prstGeom>
          <a:ln w="28575">
            <a:solidFill>
              <a:srgbClr val="7DB742"/>
            </a:solidFill>
          </a:ln>
        </p:spPr>
        <p:style>
          <a:lnRef idx="1">
            <a:schemeClr val="accent1"/>
          </a:lnRef>
          <a:fillRef idx="0">
            <a:schemeClr val="accent1"/>
          </a:fillRef>
          <a:effectRef idx="0">
            <a:schemeClr val="accent1"/>
          </a:effectRef>
          <a:fontRef idx="minor">
            <a:schemeClr val="tx1"/>
          </a:fontRef>
        </p:style>
      </p:cxnSp>
      <p:pic>
        <p:nvPicPr>
          <p:cNvPr id="6" name="Billede 5" descr="Et billede, der indeholder Børnekunst, tegning, clipart, Grafik&#10;&#10;AI-genereret indhold kan være ukorrekt.">
            <a:extLst>
              <a:ext uri="{FF2B5EF4-FFF2-40B4-BE49-F238E27FC236}">
                <a16:creationId xmlns:a16="http://schemas.microsoft.com/office/drawing/2014/main" id="{6E89D6B0-2D03-526A-EB95-60B8F60390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98541" y="3781867"/>
            <a:ext cx="4270758" cy="3338901"/>
          </a:xfrm>
          <a:prstGeom prst="rect">
            <a:avLst/>
          </a:prstGeom>
        </p:spPr>
      </p:pic>
      <p:sp>
        <p:nvSpPr>
          <p:cNvPr id="9" name="Rektangel 8">
            <a:extLst>
              <a:ext uri="{FF2B5EF4-FFF2-40B4-BE49-F238E27FC236}">
                <a16:creationId xmlns:a16="http://schemas.microsoft.com/office/drawing/2014/main" id="{F084E9C0-9847-B929-9DCC-11694CF499DD}"/>
              </a:ext>
            </a:extLst>
          </p:cNvPr>
          <p:cNvSpPr/>
          <p:nvPr/>
        </p:nvSpPr>
        <p:spPr>
          <a:xfrm rot="203232">
            <a:off x="7306209" y="897209"/>
            <a:ext cx="4277963" cy="5705524"/>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3" name="Picture 2" descr="Hand Drawn Arrow Icons - Free SVG &amp; PNG Hand Drawn Arrow Images - Noun  Project">
            <a:extLst>
              <a:ext uri="{FF2B5EF4-FFF2-40B4-BE49-F238E27FC236}">
                <a16:creationId xmlns:a16="http://schemas.microsoft.com/office/drawing/2014/main" id="{4D440C4B-34D5-5C23-9370-13D180C756F2}"/>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48449">
            <a:off x="5153808" y="2588944"/>
            <a:ext cx="1414017" cy="1414017"/>
          </a:xfrm>
          <a:prstGeom prst="rect">
            <a:avLst/>
          </a:prstGeom>
          <a:noFill/>
          <a:extLst>
            <a:ext uri="{909E8E84-426E-40DD-AFC4-6F175D3DCCD1}">
              <a14:hiddenFill xmlns:a14="http://schemas.microsoft.com/office/drawing/2010/main">
                <a:solidFill>
                  <a:srgbClr val="FFFFFF"/>
                </a:solidFill>
              </a14:hiddenFill>
            </a:ext>
          </a:extLst>
        </p:spPr>
      </p:pic>
      <p:sp>
        <p:nvSpPr>
          <p:cNvPr id="14" name="Tekstfelt 13">
            <a:extLst>
              <a:ext uri="{FF2B5EF4-FFF2-40B4-BE49-F238E27FC236}">
                <a16:creationId xmlns:a16="http://schemas.microsoft.com/office/drawing/2014/main" id="{33B44ED7-4F3F-EE00-A890-549D1B120FDC}"/>
              </a:ext>
            </a:extLst>
          </p:cNvPr>
          <p:cNvSpPr txBox="1"/>
          <p:nvPr/>
        </p:nvSpPr>
        <p:spPr>
          <a:xfrm rot="185694">
            <a:off x="8689239" y="1120710"/>
            <a:ext cx="1511904" cy="440698"/>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da-DK" altLang="da-DK" sz="140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cs typeface="+mn-cs"/>
              </a:rPr>
              <a:t>Uddannelsen </a:t>
            </a:r>
            <a:r>
              <a:rPr lang="da-DK" altLang="da-DK" sz="1400" dirty="0">
                <a:latin typeface="Source Sans Pro" panose="020B0503030403020204" pitchFamily="34" charset="0"/>
                <a:ea typeface="Source Sans Pro" panose="020B0503030403020204" pitchFamily="34" charset="0"/>
              </a:rPr>
              <a:t>generelt</a:t>
            </a:r>
            <a:endParaRPr kumimoji="0" lang="da-DK" altLang="da-DK" sz="140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cs typeface="+mn-cs"/>
            </a:endParaRPr>
          </a:p>
        </p:txBody>
      </p:sp>
      <p:sp>
        <p:nvSpPr>
          <p:cNvPr id="15" name="Tekstfelt 14">
            <a:extLst>
              <a:ext uri="{FF2B5EF4-FFF2-40B4-BE49-F238E27FC236}">
                <a16:creationId xmlns:a16="http://schemas.microsoft.com/office/drawing/2014/main" id="{8F694485-8A69-7D64-798E-2C96C1F3A5A9}"/>
              </a:ext>
            </a:extLst>
          </p:cNvPr>
          <p:cNvSpPr txBox="1"/>
          <p:nvPr/>
        </p:nvSpPr>
        <p:spPr>
          <a:xfrm rot="246184">
            <a:off x="10221472" y="1209862"/>
            <a:ext cx="1511904" cy="440698"/>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da-DK" altLang="da-DK" sz="140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cs typeface="+mn-cs"/>
              </a:rPr>
              <a:t>Felt-</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da-DK" altLang="da-DK" sz="140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cs typeface="+mn-cs"/>
              </a:rPr>
              <a:t>perioden</a:t>
            </a:r>
          </a:p>
        </p:txBody>
      </p:sp>
      <p:cxnSp>
        <p:nvCxnSpPr>
          <p:cNvPr id="16" name="Lige forbindelse 15">
            <a:extLst>
              <a:ext uri="{FF2B5EF4-FFF2-40B4-BE49-F238E27FC236}">
                <a16:creationId xmlns:a16="http://schemas.microsoft.com/office/drawing/2014/main" id="{2924F6DD-B9C7-437A-4CD4-AA4E02E902CF}"/>
              </a:ext>
            </a:extLst>
          </p:cNvPr>
          <p:cNvCxnSpPr>
            <a:cxnSpLocks/>
          </p:cNvCxnSpPr>
          <p:nvPr/>
        </p:nvCxnSpPr>
        <p:spPr>
          <a:xfrm flipV="1">
            <a:off x="9995894" y="1390898"/>
            <a:ext cx="343664" cy="51142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Lige forbindelse 19">
            <a:extLst>
              <a:ext uri="{FF2B5EF4-FFF2-40B4-BE49-F238E27FC236}">
                <a16:creationId xmlns:a16="http://schemas.microsoft.com/office/drawing/2014/main" id="{51648E6D-48F8-2C20-9344-C3E58665F3B8}"/>
              </a:ext>
            </a:extLst>
          </p:cNvPr>
          <p:cNvCxnSpPr>
            <a:cxnSpLocks/>
          </p:cNvCxnSpPr>
          <p:nvPr/>
        </p:nvCxnSpPr>
        <p:spPr>
          <a:xfrm flipV="1">
            <a:off x="8396812" y="1341059"/>
            <a:ext cx="343664" cy="51142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Lige forbindelse 20">
            <a:extLst>
              <a:ext uri="{FF2B5EF4-FFF2-40B4-BE49-F238E27FC236}">
                <a16:creationId xmlns:a16="http://schemas.microsoft.com/office/drawing/2014/main" id="{88F0C1A1-BD75-7B5F-26BA-168A8EDCEAAA}"/>
              </a:ext>
            </a:extLst>
          </p:cNvPr>
          <p:cNvCxnSpPr>
            <a:cxnSpLocks/>
          </p:cNvCxnSpPr>
          <p:nvPr/>
        </p:nvCxnSpPr>
        <p:spPr>
          <a:xfrm>
            <a:off x="7536778" y="1512845"/>
            <a:ext cx="3947295" cy="2670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Lige forbindelse 23">
            <a:extLst>
              <a:ext uri="{FF2B5EF4-FFF2-40B4-BE49-F238E27FC236}">
                <a16:creationId xmlns:a16="http://schemas.microsoft.com/office/drawing/2014/main" id="{8B3C7F7A-3B17-FFB6-32F9-884842D8BD4A}"/>
              </a:ext>
            </a:extLst>
          </p:cNvPr>
          <p:cNvCxnSpPr>
            <a:cxnSpLocks/>
          </p:cNvCxnSpPr>
          <p:nvPr/>
        </p:nvCxnSpPr>
        <p:spPr>
          <a:xfrm>
            <a:off x="7452721" y="2831429"/>
            <a:ext cx="3947295" cy="2670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Lige forbindelse 24">
            <a:extLst>
              <a:ext uri="{FF2B5EF4-FFF2-40B4-BE49-F238E27FC236}">
                <a16:creationId xmlns:a16="http://schemas.microsoft.com/office/drawing/2014/main" id="{DBF25DE9-5290-7EDA-920F-C1FD11BB8AE8}"/>
              </a:ext>
            </a:extLst>
          </p:cNvPr>
          <p:cNvCxnSpPr>
            <a:cxnSpLocks/>
          </p:cNvCxnSpPr>
          <p:nvPr/>
        </p:nvCxnSpPr>
        <p:spPr>
          <a:xfrm>
            <a:off x="7295774" y="4773349"/>
            <a:ext cx="3947295" cy="2670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kstfelt 25">
            <a:extLst>
              <a:ext uri="{FF2B5EF4-FFF2-40B4-BE49-F238E27FC236}">
                <a16:creationId xmlns:a16="http://schemas.microsoft.com/office/drawing/2014/main" id="{C053F05B-A44B-3460-9074-E1425AFF039E}"/>
              </a:ext>
            </a:extLst>
          </p:cNvPr>
          <p:cNvSpPr txBox="1"/>
          <p:nvPr/>
        </p:nvSpPr>
        <p:spPr>
          <a:xfrm rot="185694">
            <a:off x="7464519" y="1917233"/>
            <a:ext cx="1238939" cy="613053"/>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da-DK" altLang="da-DK" sz="140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cs typeface="+mn-cs"/>
              </a:rPr>
              <a:t>Hvad er det første, der falder dig ind?</a:t>
            </a:r>
          </a:p>
        </p:txBody>
      </p:sp>
      <p:sp>
        <p:nvSpPr>
          <p:cNvPr id="27" name="Tekstfelt 26">
            <a:extLst>
              <a:ext uri="{FF2B5EF4-FFF2-40B4-BE49-F238E27FC236}">
                <a16:creationId xmlns:a16="http://schemas.microsoft.com/office/drawing/2014/main" id="{7C76A3C0-9339-20F7-326F-1B9D1DEAF8C6}"/>
              </a:ext>
            </a:extLst>
          </p:cNvPr>
          <p:cNvSpPr txBox="1"/>
          <p:nvPr/>
        </p:nvSpPr>
        <p:spPr>
          <a:xfrm rot="185694">
            <a:off x="7341074" y="3399701"/>
            <a:ext cx="1238939" cy="785408"/>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da-DK" altLang="da-DK" sz="1400" dirty="0">
                <a:latin typeface="Source Sans Pro" panose="020B0503030403020204" pitchFamily="34" charset="0"/>
                <a:ea typeface="Source Sans Pro" panose="020B0503030403020204" pitchFamily="34" charset="0"/>
              </a:rPr>
              <a:t>1-3 pointer du særligt gerne vil huske fremadrettet</a:t>
            </a:r>
            <a:endParaRPr kumimoji="0" lang="da-DK" altLang="da-DK" sz="140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cs typeface="+mn-cs"/>
            </a:endParaRPr>
          </a:p>
        </p:txBody>
      </p:sp>
      <p:sp>
        <p:nvSpPr>
          <p:cNvPr id="28" name="Tekstfelt 27">
            <a:extLst>
              <a:ext uri="{FF2B5EF4-FFF2-40B4-BE49-F238E27FC236}">
                <a16:creationId xmlns:a16="http://schemas.microsoft.com/office/drawing/2014/main" id="{8EF29C5D-E9FA-22CA-BF4B-D54A69BA1F11}"/>
              </a:ext>
            </a:extLst>
          </p:cNvPr>
          <p:cNvSpPr txBox="1"/>
          <p:nvPr/>
        </p:nvSpPr>
        <p:spPr>
          <a:xfrm rot="185694">
            <a:off x="7226824" y="5212933"/>
            <a:ext cx="1238939" cy="785408"/>
          </a:xfrm>
          <a:prstGeom prst="rect">
            <a:avLst/>
          </a:prstGeom>
          <a:noFill/>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da-DK" altLang="da-DK" sz="1400" dirty="0">
                <a:latin typeface="Source Sans Pro" panose="020B0503030403020204" pitchFamily="34" charset="0"/>
                <a:ea typeface="Source Sans Pro" panose="020B0503030403020204" pitchFamily="34" charset="0"/>
              </a:rPr>
              <a:t>Hvilke spørgsmål, står du tilbage med?</a:t>
            </a:r>
            <a:endParaRPr kumimoji="0" lang="da-DK" altLang="da-DK" sz="140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407723041"/>
      </p:ext>
    </p:extLst>
  </p:cSld>
  <p:clrMapOvr>
    <a:masterClrMapping/>
  </p:clrMapOvr>
</p:sld>
</file>

<file path=ppt/theme/theme1.xml><?xml version="1.0" encoding="utf-8"?>
<a:theme xmlns:a="http://schemas.openxmlformats.org/drawingml/2006/main" name="1_Office-tema">
  <a:themeElements>
    <a:clrScheme name="Custom 19">
      <a:dk1>
        <a:sysClr val="windowText" lastClr="000000"/>
      </a:dk1>
      <a:lt1>
        <a:sysClr val="window" lastClr="FFFFFF"/>
      </a:lt1>
      <a:dk2>
        <a:srgbClr val="44546A"/>
      </a:dk2>
      <a:lt2>
        <a:srgbClr val="E7E6E6"/>
      </a:lt2>
      <a:accent1>
        <a:srgbClr val="B4D0E9"/>
      </a:accent1>
      <a:accent2>
        <a:srgbClr val="476977"/>
      </a:accent2>
      <a:accent3>
        <a:srgbClr val="79BBE9"/>
      </a:accent3>
      <a:accent4>
        <a:srgbClr val="6B8043"/>
      </a:accent4>
      <a:accent5>
        <a:srgbClr val="9ACF21"/>
      </a:accent5>
      <a:accent6>
        <a:srgbClr val="CFDCA5"/>
      </a:accent6>
      <a:hlink>
        <a:srgbClr val="0563C1"/>
      </a:hlink>
      <a:folHlink>
        <a:srgbClr val="954F72"/>
      </a:folHlink>
    </a:clrScheme>
    <a:fontScheme name="Custom 26">
      <a:majorFont>
        <a:latin typeface="Tenorite Bold"/>
        <a:ea typeface=""/>
        <a:cs typeface=""/>
      </a:majorFont>
      <a:minorFont>
        <a:latin typeface="Tenorit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3327416_TF16411175_Win32" id="{8F995E2E-D593-4604-82F7-9B38D1B0479C}" vid="{A476DF95-F1BF-40C7-B1C5-AFF2765542E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36d3410-ceb5-499b-ae16-1bba8e8e847a" xsi:nil="true"/>
    <lcf76f155ced4ddcb4097134ff3c332f xmlns="956a6dc7-4305-47ab-819b-4953f2934aa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A7454D03AFFE1498A91D0802036C698" ma:contentTypeVersion="16" ma:contentTypeDescription="Opret et nyt dokument." ma:contentTypeScope="" ma:versionID="556dbf8c7a0f38ffaa7f03fae6e6a7df">
  <xsd:schema xmlns:xsd="http://www.w3.org/2001/XMLSchema" xmlns:xs="http://www.w3.org/2001/XMLSchema" xmlns:p="http://schemas.microsoft.com/office/2006/metadata/properties" xmlns:ns2="956a6dc7-4305-47ab-819b-4953f2934aaf" xmlns:ns3="036d3410-ceb5-499b-ae16-1bba8e8e847a" targetNamespace="http://schemas.microsoft.com/office/2006/metadata/properties" ma:root="true" ma:fieldsID="81ef0751d25554f8868086c755afe019" ns2:_="" ns3:_="">
    <xsd:import namespace="956a6dc7-4305-47ab-819b-4953f2934aaf"/>
    <xsd:import namespace="036d3410-ceb5-499b-ae16-1bba8e8e84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6a6dc7-4305-47ab-819b-4953f2934a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illedmærker" ma:readOnly="false" ma:fieldId="{5cf76f15-5ced-4ddc-b409-7134ff3c332f}" ma:taxonomyMulti="true" ma:sspId="82ba90d9-5e9c-49a9-8877-a5a6c2412ee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6d3410-ceb5-499b-ae16-1bba8e8e847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ae6e0c27-8a6d-44df-9838-2e94bcd04402}" ma:internalName="TaxCatchAll" ma:showField="CatchAllData" ma:web="036d3410-ceb5-499b-ae16-1bba8e8e847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A8E276-AF22-454B-94E9-40BA75110D7D}">
  <ds:schemaRefs>
    <ds:schemaRef ds:uri="http://schemas.microsoft.com/office/2006/metadata/properties"/>
    <ds:schemaRef ds:uri="http://schemas.microsoft.com/office/infopath/2007/PartnerControls"/>
    <ds:schemaRef ds:uri="036d3410-ceb5-499b-ae16-1bba8e8e847a"/>
    <ds:schemaRef ds:uri="956a6dc7-4305-47ab-819b-4953f2934aaf"/>
  </ds:schemaRefs>
</ds:datastoreItem>
</file>

<file path=customXml/itemProps2.xml><?xml version="1.0" encoding="utf-8"?>
<ds:datastoreItem xmlns:ds="http://schemas.openxmlformats.org/officeDocument/2006/customXml" ds:itemID="{892242B6-62DB-4FD4-8845-41291F4C1BA0}">
  <ds:schemaRefs>
    <ds:schemaRef ds:uri="http://schemas.microsoft.com/sharepoint/v3/contenttype/forms"/>
  </ds:schemaRefs>
</ds:datastoreItem>
</file>

<file path=customXml/itemProps3.xml><?xml version="1.0" encoding="utf-8"?>
<ds:datastoreItem xmlns:ds="http://schemas.openxmlformats.org/officeDocument/2006/customXml" ds:itemID="{32A38F5F-BEA6-4BF3-92E5-679CB75595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6a6dc7-4305-47ab-819b-4953f2934aaf"/>
    <ds:schemaRef ds:uri="036d3410-ceb5-499b-ae16-1bba8e8e84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2797</TotalTime>
  <Words>872</Words>
  <Application>Microsoft Macintosh PowerPoint</Application>
  <PresentationFormat>Widescreen</PresentationFormat>
  <Paragraphs>140</Paragraphs>
  <Slides>15</Slides>
  <Notes>14</Notes>
  <HiddenSlides>0</HiddenSlides>
  <MMClips>0</MMClips>
  <ScaleCrop>false</ScaleCrop>
  <HeadingPairs>
    <vt:vector size="6" baseType="variant">
      <vt:variant>
        <vt:lpstr>Benyttede skrifttyper</vt:lpstr>
      </vt:variant>
      <vt:variant>
        <vt:i4>10</vt:i4>
      </vt:variant>
      <vt:variant>
        <vt:lpstr>Tema</vt:lpstr>
      </vt:variant>
      <vt:variant>
        <vt:i4>1</vt:i4>
      </vt:variant>
      <vt:variant>
        <vt:lpstr>Slidetitler</vt:lpstr>
      </vt:variant>
      <vt:variant>
        <vt:i4>15</vt:i4>
      </vt:variant>
    </vt:vector>
  </HeadingPairs>
  <TitlesOfParts>
    <vt:vector size="26" baseType="lpstr">
      <vt:lpstr>Agrandir</vt:lpstr>
      <vt:lpstr>Aptos</vt:lpstr>
      <vt:lpstr>Arial</vt:lpstr>
      <vt:lpstr>Calibri</vt:lpstr>
      <vt:lpstr>Ink Free</vt:lpstr>
      <vt:lpstr>Source Sans Pro</vt:lpstr>
      <vt:lpstr>Source Sans Pro Black</vt:lpstr>
      <vt:lpstr>Symbol</vt:lpstr>
      <vt:lpstr>Tenorite </vt:lpstr>
      <vt:lpstr>Tenorite Bold</vt:lpstr>
      <vt:lpstr>1_Office-tema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Hasle</dc:creator>
  <cp:lastModifiedBy>Mette Mouritzen Kjærgaard</cp:lastModifiedBy>
  <cp:revision>2</cp:revision>
  <dcterms:created xsi:type="dcterms:W3CDTF">2025-09-29T08:51:16Z</dcterms:created>
  <dcterms:modified xsi:type="dcterms:W3CDTF">2025-10-10T12:08:01Z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0x010100CA7454D03AFFE1498A91D0802036C698</vt:lpwstr>
  </property>
  <property fmtid="{D5CDD505-2E9C-101B-9397-08002B2CF9AE}" pid="3" name="MediaServiceImageTags">
    <vt:lpwstr/>
  </property>
</Properties>
</file>