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EBC6EEA-CC98-433A-866E-B0CF6D8550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CFD0C542-F0D5-4C19-8B24-B3635AEA12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68244ED-8C93-4FFF-9CB9-389C8387D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27F3-48A5-4223-A58D-AFDC64AEF6C4}" type="datetimeFigureOut">
              <a:rPr lang="nb-NO" smtClean="0"/>
              <a:t>17.01.2021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8649896-3541-435E-BE43-54A685984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DE400A4-4BAD-446F-BA24-7E1C5AD1B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9A41-1A37-4245-9DF4-DF3C8885AF9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7010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E30C8C5-85B3-4673-8D85-2031BC5D0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4E0E01AA-4381-421F-9BB8-C5D084EB25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620902F-A90A-4CBD-A15B-B47FBAA1A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27F3-48A5-4223-A58D-AFDC64AEF6C4}" type="datetimeFigureOut">
              <a:rPr lang="nb-NO" smtClean="0"/>
              <a:t>17.01.2021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6B97349-3E8A-4FE5-BD2C-A1A831061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40E12EB-A661-46C3-98F1-43DE054E6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9A41-1A37-4245-9DF4-DF3C8885AF9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4442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75E3A50D-312A-49F9-BDED-B6A9D95617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4190C39B-E5FB-4B59-BCD8-534B02D692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C504112-7941-49DE-84AD-A6C628CAD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27F3-48A5-4223-A58D-AFDC64AEF6C4}" type="datetimeFigureOut">
              <a:rPr lang="nb-NO" smtClean="0"/>
              <a:t>17.01.2021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9523E62-C97C-4A4E-A65D-D31137FC9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0F6E629-6667-41BA-9BC5-39ED9891A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9A41-1A37-4245-9DF4-DF3C8885AF9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16177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0A05B19-02EC-4B64-A31C-F9730A595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18EE1EA-911E-411B-AD00-5766E6249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DC3D11A-E115-4AB9-B709-68B71CE4E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27F3-48A5-4223-A58D-AFDC64AEF6C4}" type="datetimeFigureOut">
              <a:rPr lang="nb-NO" smtClean="0"/>
              <a:t>17.01.2021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00364BE-541B-4867-B5C3-630B3148B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8724BAC-20DF-49BE-BDC3-F089EEF4F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9A41-1A37-4245-9DF4-DF3C8885AF9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1033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86084A5-2D3F-400A-9C77-686F9744C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5A9F26A-8C93-4478-8248-42F4CA4486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9A3A917-5164-4D7F-ABE1-A919F1CBD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27F3-48A5-4223-A58D-AFDC64AEF6C4}" type="datetimeFigureOut">
              <a:rPr lang="nb-NO" smtClean="0"/>
              <a:t>17.01.2021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541A558-B683-4714-9DCC-9582333D6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DE0300E-D0E6-4EC7-B352-CE60F2DDD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9A41-1A37-4245-9DF4-DF3C8885AF9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7110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248DD34-7437-4156-AF78-98EB5CDDA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F0BA102-85A4-4FB2-9630-987D22645A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AF4B42D-28B1-47AA-B05F-FB4DAF7EA9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FA0B807-EE81-4ADD-9545-A62AB7F64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27F3-48A5-4223-A58D-AFDC64AEF6C4}" type="datetimeFigureOut">
              <a:rPr lang="nb-NO" smtClean="0"/>
              <a:t>17.01.2021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1FCA082-EDCB-4CEA-A60F-784825416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F6648DC-BEA9-45B4-B0D9-9FB178171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9A41-1A37-4245-9DF4-DF3C8885AF9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0112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9B6A89E-810A-4755-BFFE-F406F99EF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2ED152D-BD0C-48E8-AFE9-6F7BF160B3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E7B972B-C6DC-41F4-9584-23BC092708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161EC71-8AB6-4B17-9FBD-8F61C81E9B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23894D42-4F00-4000-BA67-0078782E4A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931B8192-4881-4BC3-8021-ED2428256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27F3-48A5-4223-A58D-AFDC64AEF6C4}" type="datetimeFigureOut">
              <a:rPr lang="nb-NO" smtClean="0"/>
              <a:t>17.01.2021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F9C4F35A-8CCE-4CF1-85BE-5BE55C494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53556B8-7F26-4A65-A89C-48DB48523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9A41-1A37-4245-9DF4-DF3C8885AF9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3253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769FCB3-E942-4319-A5CF-7B225E3FE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3C8FC357-9419-4D5E-83A9-51B9F7F14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27F3-48A5-4223-A58D-AFDC64AEF6C4}" type="datetimeFigureOut">
              <a:rPr lang="nb-NO" smtClean="0"/>
              <a:t>17.01.2021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9C8579E-5D61-45EF-AD91-D07526BCF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5F7E4567-2BF4-4F61-836D-191E60EBB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9A41-1A37-4245-9DF4-DF3C8885AF9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718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786784EC-CC36-4255-8D2B-46CEEDDBF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27F3-48A5-4223-A58D-AFDC64AEF6C4}" type="datetimeFigureOut">
              <a:rPr lang="nb-NO" smtClean="0"/>
              <a:t>17.01.2021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E87C3DC-0620-4B76-9EF5-3408C6B5A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6733A1DC-4229-42B3-B1CC-5C70686FD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9A41-1A37-4245-9DF4-DF3C8885AF9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8364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5677531-13B7-427B-9927-F0A9B56C0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28E8851-E7C7-4FFC-B5E3-49B5449F7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00DBD5F-EB53-47CE-A4DE-ACE2E10DCF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4F28F62-3B2E-479D-9DE5-CCDCC838C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27F3-48A5-4223-A58D-AFDC64AEF6C4}" type="datetimeFigureOut">
              <a:rPr lang="nb-NO" smtClean="0"/>
              <a:t>17.01.2021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DC827C5-9E2B-4506-89FD-CEB55302A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ECF1525-2E2D-45AF-BC3C-240266D1A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9A41-1A37-4245-9DF4-DF3C8885AF9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7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4A9508B-FA38-4B0F-8B01-E0D72FB05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2558BC76-A39C-410A-AB01-E7C3D5064C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28B6D40-2633-4D95-8049-F4C74374CD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C3D905D-10C5-40B6-BEBA-E7CDD92EB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27F3-48A5-4223-A58D-AFDC64AEF6C4}" type="datetimeFigureOut">
              <a:rPr lang="nb-NO" smtClean="0"/>
              <a:t>17.01.2021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431D151-C511-40EE-871E-11B78D7D0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1B6EFA9-D274-4B5D-BB0B-022B6AA43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9A41-1A37-4245-9DF4-DF3C8885AF9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3760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5E3DBF3A-BFAD-4F9B-8284-206B8AE3E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89F5301-85C1-46CB-B2A2-984DD53475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C06EAB8-A36A-40BC-A897-6AB10750B3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F27F3-48A5-4223-A58D-AFDC64AEF6C4}" type="datetimeFigureOut">
              <a:rPr lang="nb-NO" smtClean="0"/>
              <a:t>17.01.2021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27F0AB5-07EE-475D-8127-DA27009BA9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9220E00-3E6B-4981-9174-CECCDF32F4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69A41-1A37-4245-9DF4-DF3C8885AF9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5900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CF7CD543-0925-421F-AD4C-EA38E061654C}"/>
              </a:ext>
            </a:extLst>
          </p:cNvPr>
          <p:cNvSpPr/>
          <p:nvPr/>
        </p:nvSpPr>
        <p:spPr>
          <a:xfrm>
            <a:off x="7826541" y="0"/>
            <a:ext cx="4365459" cy="2489676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ekstSylinder 1"/>
          <p:cNvSpPr txBox="1"/>
          <p:nvPr/>
        </p:nvSpPr>
        <p:spPr>
          <a:xfrm>
            <a:off x="8291565" y="367675"/>
            <a:ext cx="34354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/>
              <a:t>Den stiplede rammen </a:t>
            </a:r>
          </a:p>
          <a:p>
            <a:pPr algn="ctr"/>
            <a:r>
              <a:rPr lang="nb-NO" dirty="0"/>
              <a:t>viser plassering og størrelse på videoen av foreleser – så plasser teksten din utenfor rammen.            </a:t>
            </a:r>
          </a:p>
          <a:p>
            <a:pPr algn="ctr"/>
            <a:endParaRPr lang="nb-NO" sz="1200" dirty="0">
              <a:solidFill>
                <a:srgbClr val="FF0000"/>
              </a:solidFill>
            </a:endParaRPr>
          </a:p>
          <a:p>
            <a:pPr algn="ctr"/>
            <a:r>
              <a:rPr lang="nb-NO" sz="1200" dirty="0">
                <a:solidFill>
                  <a:srgbClr val="FF0000"/>
                </a:solidFill>
              </a:rPr>
              <a:t>FJERN ALLE DE STIPLEDE RAMMENE FØR DU SENDER TIL OSS – DE ER KUN FOR Å VISE DEG!</a:t>
            </a:r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CF7CD543-0925-421F-AD4C-EA38E061654C}"/>
              </a:ext>
            </a:extLst>
          </p:cNvPr>
          <p:cNvSpPr/>
          <p:nvPr/>
        </p:nvSpPr>
        <p:spPr>
          <a:xfrm>
            <a:off x="0" y="0"/>
            <a:ext cx="1119499" cy="658026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Din logo</a:t>
            </a:r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8455" y="6181088"/>
            <a:ext cx="654473" cy="608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978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1433</TotalTime>
  <Words>40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Morten Kjelland</dc:creator>
  <cp:lastModifiedBy>Morten Kjelland</cp:lastModifiedBy>
  <cp:revision>8</cp:revision>
  <dcterms:created xsi:type="dcterms:W3CDTF">2020-12-22T13:18:08Z</dcterms:created>
  <dcterms:modified xsi:type="dcterms:W3CDTF">2021-01-17T21:52:22Z</dcterms:modified>
</cp:coreProperties>
</file>