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57" r:id="rId4"/>
    <p:sldId id="258" r:id="rId5"/>
    <p:sldId id="259" r:id="rId6"/>
    <p:sldId id="265" r:id="rId7"/>
    <p:sldId id="260" r:id="rId8"/>
    <p:sldId id="261" r:id="rId9"/>
    <p:sldId id="266" r:id="rId10"/>
    <p:sldId id="262" r:id="rId11"/>
    <p:sldId id="263" r:id="rId12"/>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4EFBA4-4889-810C-2577-5D1143EBEA30}"/>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DC5533A5-7300-A600-20CD-9E679E42EE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4A030B01-4F9C-E39B-9D0D-2C84CD777B6B}"/>
              </a:ext>
            </a:extLst>
          </p:cNvPr>
          <p:cNvSpPr>
            <a:spLocks noGrp="1"/>
          </p:cNvSpPr>
          <p:nvPr>
            <p:ph type="dt" sz="half" idx="10"/>
          </p:nvPr>
        </p:nvSpPr>
        <p:spPr/>
        <p:txBody>
          <a:bodyPr/>
          <a:lstStyle/>
          <a:p>
            <a:fld id="{32DE2E68-0178-0D4B-B563-F0F99D08A517}" type="datetimeFigureOut">
              <a:rPr lang="da-DK" smtClean="0"/>
              <a:t>07.09.2022</a:t>
            </a:fld>
            <a:endParaRPr lang="da-DK"/>
          </a:p>
        </p:txBody>
      </p:sp>
      <p:sp>
        <p:nvSpPr>
          <p:cNvPr id="5" name="Pladsholder til sidefod 4">
            <a:extLst>
              <a:ext uri="{FF2B5EF4-FFF2-40B4-BE49-F238E27FC236}">
                <a16:creationId xmlns:a16="http://schemas.microsoft.com/office/drawing/2014/main" id="{FF4C7E4B-87AA-1279-0837-C16876C8BE3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BF84691-FCA1-69AB-F8E5-FD501A6D81A4}"/>
              </a:ext>
            </a:extLst>
          </p:cNvPr>
          <p:cNvSpPr>
            <a:spLocks noGrp="1"/>
          </p:cNvSpPr>
          <p:nvPr>
            <p:ph type="sldNum" sz="quarter" idx="12"/>
          </p:nvPr>
        </p:nvSpPr>
        <p:spPr/>
        <p:txBody>
          <a:bodyPr/>
          <a:lstStyle/>
          <a:p>
            <a:fld id="{D7D3E8C4-3F8B-454D-8EB1-46927A9F7C3E}" type="slidenum">
              <a:rPr lang="da-DK" smtClean="0"/>
              <a:t>‹nr.›</a:t>
            </a:fld>
            <a:endParaRPr lang="da-DK"/>
          </a:p>
        </p:txBody>
      </p:sp>
    </p:spTree>
    <p:extLst>
      <p:ext uri="{BB962C8B-B14F-4D97-AF65-F5344CB8AC3E}">
        <p14:creationId xmlns:p14="http://schemas.microsoft.com/office/powerpoint/2010/main" val="614713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DAC73C-AD31-3CC6-4738-E9EC45E15736}"/>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FE0C13C8-1E79-D063-C404-0B3D0B918108}"/>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F1ABFF5-9727-5CB8-4406-74DF37CFC1FD}"/>
              </a:ext>
            </a:extLst>
          </p:cNvPr>
          <p:cNvSpPr>
            <a:spLocks noGrp="1"/>
          </p:cNvSpPr>
          <p:nvPr>
            <p:ph type="dt" sz="half" idx="10"/>
          </p:nvPr>
        </p:nvSpPr>
        <p:spPr/>
        <p:txBody>
          <a:bodyPr/>
          <a:lstStyle/>
          <a:p>
            <a:fld id="{32DE2E68-0178-0D4B-B563-F0F99D08A517}" type="datetimeFigureOut">
              <a:rPr lang="da-DK" smtClean="0"/>
              <a:t>07.09.2022</a:t>
            </a:fld>
            <a:endParaRPr lang="da-DK"/>
          </a:p>
        </p:txBody>
      </p:sp>
      <p:sp>
        <p:nvSpPr>
          <p:cNvPr id="5" name="Pladsholder til sidefod 4">
            <a:extLst>
              <a:ext uri="{FF2B5EF4-FFF2-40B4-BE49-F238E27FC236}">
                <a16:creationId xmlns:a16="http://schemas.microsoft.com/office/drawing/2014/main" id="{4F56B383-20D5-05CA-B25C-ACFDB132568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CD30EC6-C0AC-1F06-7669-DA241B34EFAF}"/>
              </a:ext>
            </a:extLst>
          </p:cNvPr>
          <p:cNvSpPr>
            <a:spLocks noGrp="1"/>
          </p:cNvSpPr>
          <p:nvPr>
            <p:ph type="sldNum" sz="quarter" idx="12"/>
          </p:nvPr>
        </p:nvSpPr>
        <p:spPr/>
        <p:txBody>
          <a:bodyPr/>
          <a:lstStyle/>
          <a:p>
            <a:fld id="{D7D3E8C4-3F8B-454D-8EB1-46927A9F7C3E}" type="slidenum">
              <a:rPr lang="da-DK" smtClean="0"/>
              <a:t>‹nr.›</a:t>
            </a:fld>
            <a:endParaRPr lang="da-DK"/>
          </a:p>
        </p:txBody>
      </p:sp>
    </p:spTree>
    <p:extLst>
      <p:ext uri="{BB962C8B-B14F-4D97-AF65-F5344CB8AC3E}">
        <p14:creationId xmlns:p14="http://schemas.microsoft.com/office/powerpoint/2010/main" val="1093480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AEE08A8A-980C-59E5-EE17-5194BF9A9B1A}"/>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CC3EDD4D-14B8-9AAD-48A8-B83A99E522C1}"/>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9CF5324-1D9F-A435-E50C-81FEE1194828}"/>
              </a:ext>
            </a:extLst>
          </p:cNvPr>
          <p:cNvSpPr>
            <a:spLocks noGrp="1"/>
          </p:cNvSpPr>
          <p:nvPr>
            <p:ph type="dt" sz="half" idx="10"/>
          </p:nvPr>
        </p:nvSpPr>
        <p:spPr/>
        <p:txBody>
          <a:bodyPr/>
          <a:lstStyle/>
          <a:p>
            <a:fld id="{32DE2E68-0178-0D4B-B563-F0F99D08A517}" type="datetimeFigureOut">
              <a:rPr lang="da-DK" smtClean="0"/>
              <a:t>07.09.2022</a:t>
            </a:fld>
            <a:endParaRPr lang="da-DK"/>
          </a:p>
        </p:txBody>
      </p:sp>
      <p:sp>
        <p:nvSpPr>
          <p:cNvPr id="5" name="Pladsholder til sidefod 4">
            <a:extLst>
              <a:ext uri="{FF2B5EF4-FFF2-40B4-BE49-F238E27FC236}">
                <a16:creationId xmlns:a16="http://schemas.microsoft.com/office/drawing/2014/main" id="{061F5AA7-C647-D6E4-04A3-9CE8D8B6024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7512152-CEFE-BBC5-1CFD-5C97667605A0}"/>
              </a:ext>
            </a:extLst>
          </p:cNvPr>
          <p:cNvSpPr>
            <a:spLocks noGrp="1"/>
          </p:cNvSpPr>
          <p:nvPr>
            <p:ph type="sldNum" sz="quarter" idx="12"/>
          </p:nvPr>
        </p:nvSpPr>
        <p:spPr/>
        <p:txBody>
          <a:bodyPr/>
          <a:lstStyle/>
          <a:p>
            <a:fld id="{D7D3E8C4-3F8B-454D-8EB1-46927A9F7C3E}" type="slidenum">
              <a:rPr lang="da-DK" smtClean="0"/>
              <a:t>‹nr.›</a:t>
            </a:fld>
            <a:endParaRPr lang="da-DK"/>
          </a:p>
        </p:txBody>
      </p:sp>
    </p:spTree>
    <p:extLst>
      <p:ext uri="{BB962C8B-B14F-4D97-AF65-F5344CB8AC3E}">
        <p14:creationId xmlns:p14="http://schemas.microsoft.com/office/powerpoint/2010/main" val="3765263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FFA792-5020-93B5-DC07-E2036CA8863B}"/>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DFC9FF1F-365B-B998-8547-4F03E0907BE4}"/>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3047CF2-2471-22EF-257A-751B01C63247}"/>
              </a:ext>
            </a:extLst>
          </p:cNvPr>
          <p:cNvSpPr>
            <a:spLocks noGrp="1"/>
          </p:cNvSpPr>
          <p:nvPr>
            <p:ph type="dt" sz="half" idx="10"/>
          </p:nvPr>
        </p:nvSpPr>
        <p:spPr/>
        <p:txBody>
          <a:bodyPr/>
          <a:lstStyle/>
          <a:p>
            <a:fld id="{32DE2E68-0178-0D4B-B563-F0F99D08A517}" type="datetimeFigureOut">
              <a:rPr lang="da-DK" smtClean="0"/>
              <a:t>07.09.2022</a:t>
            </a:fld>
            <a:endParaRPr lang="da-DK"/>
          </a:p>
        </p:txBody>
      </p:sp>
      <p:sp>
        <p:nvSpPr>
          <p:cNvPr id="5" name="Pladsholder til sidefod 4">
            <a:extLst>
              <a:ext uri="{FF2B5EF4-FFF2-40B4-BE49-F238E27FC236}">
                <a16:creationId xmlns:a16="http://schemas.microsoft.com/office/drawing/2014/main" id="{4920D894-2F48-DBB0-B398-F3E7E1248C2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419FFAA-E927-9C5C-FF6A-D95BE6EA0779}"/>
              </a:ext>
            </a:extLst>
          </p:cNvPr>
          <p:cNvSpPr>
            <a:spLocks noGrp="1"/>
          </p:cNvSpPr>
          <p:nvPr>
            <p:ph type="sldNum" sz="quarter" idx="12"/>
          </p:nvPr>
        </p:nvSpPr>
        <p:spPr/>
        <p:txBody>
          <a:bodyPr/>
          <a:lstStyle/>
          <a:p>
            <a:fld id="{D7D3E8C4-3F8B-454D-8EB1-46927A9F7C3E}" type="slidenum">
              <a:rPr lang="da-DK" smtClean="0"/>
              <a:t>‹nr.›</a:t>
            </a:fld>
            <a:endParaRPr lang="da-DK"/>
          </a:p>
        </p:txBody>
      </p:sp>
    </p:spTree>
    <p:extLst>
      <p:ext uri="{BB962C8B-B14F-4D97-AF65-F5344CB8AC3E}">
        <p14:creationId xmlns:p14="http://schemas.microsoft.com/office/powerpoint/2010/main" val="1659368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690A17-2A4A-D5EC-120D-0EE53B6CCAA4}"/>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800D2CBD-BB29-5C81-92F4-9113581384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5FC88EB9-17FB-5247-ACAA-79B8D5E6CEB9}"/>
              </a:ext>
            </a:extLst>
          </p:cNvPr>
          <p:cNvSpPr>
            <a:spLocks noGrp="1"/>
          </p:cNvSpPr>
          <p:nvPr>
            <p:ph type="dt" sz="half" idx="10"/>
          </p:nvPr>
        </p:nvSpPr>
        <p:spPr/>
        <p:txBody>
          <a:bodyPr/>
          <a:lstStyle/>
          <a:p>
            <a:fld id="{32DE2E68-0178-0D4B-B563-F0F99D08A517}" type="datetimeFigureOut">
              <a:rPr lang="da-DK" smtClean="0"/>
              <a:t>07.09.2022</a:t>
            </a:fld>
            <a:endParaRPr lang="da-DK"/>
          </a:p>
        </p:txBody>
      </p:sp>
      <p:sp>
        <p:nvSpPr>
          <p:cNvPr id="5" name="Pladsholder til sidefod 4">
            <a:extLst>
              <a:ext uri="{FF2B5EF4-FFF2-40B4-BE49-F238E27FC236}">
                <a16:creationId xmlns:a16="http://schemas.microsoft.com/office/drawing/2014/main" id="{5520140D-FEE3-5510-543F-16D008EC8EB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ED00FD0-C6D8-D379-F1A1-34707986333F}"/>
              </a:ext>
            </a:extLst>
          </p:cNvPr>
          <p:cNvSpPr>
            <a:spLocks noGrp="1"/>
          </p:cNvSpPr>
          <p:nvPr>
            <p:ph type="sldNum" sz="quarter" idx="12"/>
          </p:nvPr>
        </p:nvSpPr>
        <p:spPr/>
        <p:txBody>
          <a:bodyPr/>
          <a:lstStyle/>
          <a:p>
            <a:fld id="{D7D3E8C4-3F8B-454D-8EB1-46927A9F7C3E}" type="slidenum">
              <a:rPr lang="da-DK" smtClean="0"/>
              <a:t>‹nr.›</a:t>
            </a:fld>
            <a:endParaRPr lang="da-DK"/>
          </a:p>
        </p:txBody>
      </p:sp>
    </p:spTree>
    <p:extLst>
      <p:ext uri="{BB962C8B-B14F-4D97-AF65-F5344CB8AC3E}">
        <p14:creationId xmlns:p14="http://schemas.microsoft.com/office/powerpoint/2010/main" val="2550076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7BF433-955A-DCD2-A99D-CEFE274DF6B6}"/>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F1DAAB74-E804-348E-6CB3-E3DF17C3B1F9}"/>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E70F9472-83FD-BB7A-9726-3C49E04D48B6}"/>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5E7EFEDF-69CF-1455-5902-C5459152853B}"/>
              </a:ext>
            </a:extLst>
          </p:cNvPr>
          <p:cNvSpPr>
            <a:spLocks noGrp="1"/>
          </p:cNvSpPr>
          <p:nvPr>
            <p:ph type="dt" sz="half" idx="10"/>
          </p:nvPr>
        </p:nvSpPr>
        <p:spPr/>
        <p:txBody>
          <a:bodyPr/>
          <a:lstStyle/>
          <a:p>
            <a:fld id="{32DE2E68-0178-0D4B-B563-F0F99D08A517}" type="datetimeFigureOut">
              <a:rPr lang="da-DK" smtClean="0"/>
              <a:t>07.09.2022</a:t>
            </a:fld>
            <a:endParaRPr lang="da-DK"/>
          </a:p>
        </p:txBody>
      </p:sp>
      <p:sp>
        <p:nvSpPr>
          <p:cNvPr id="6" name="Pladsholder til sidefod 5">
            <a:extLst>
              <a:ext uri="{FF2B5EF4-FFF2-40B4-BE49-F238E27FC236}">
                <a16:creationId xmlns:a16="http://schemas.microsoft.com/office/drawing/2014/main" id="{71189DB7-009D-8BF9-C49B-8ADFFE1010E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3E7B0F30-79A3-87E3-7FAA-46A34528166E}"/>
              </a:ext>
            </a:extLst>
          </p:cNvPr>
          <p:cNvSpPr>
            <a:spLocks noGrp="1"/>
          </p:cNvSpPr>
          <p:nvPr>
            <p:ph type="sldNum" sz="quarter" idx="12"/>
          </p:nvPr>
        </p:nvSpPr>
        <p:spPr/>
        <p:txBody>
          <a:bodyPr/>
          <a:lstStyle/>
          <a:p>
            <a:fld id="{D7D3E8C4-3F8B-454D-8EB1-46927A9F7C3E}" type="slidenum">
              <a:rPr lang="da-DK" smtClean="0"/>
              <a:t>‹nr.›</a:t>
            </a:fld>
            <a:endParaRPr lang="da-DK"/>
          </a:p>
        </p:txBody>
      </p:sp>
    </p:spTree>
    <p:extLst>
      <p:ext uri="{BB962C8B-B14F-4D97-AF65-F5344CB8AC3E}">
        <p14:creationId xmlns:p14="http://schemas.microsoft.com/office/powerpoint/2010/main" val="3393071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C55614-ED69-171B-061B-0ABA873808BC}"/>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435B6FAE-AFA1-5A7D-A07E-888B1D30AF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5923972F-2133-E49D-4345-A3F5E4C78183}"/>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DC5D3264-86A7-B0B7-E0DB-BA832FAB47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BE600239-632A-E0EB-140B-7ECD91E10D51}"/>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605F4C3A-1C32-0D66-420D-80DCF147B9C0}"/>
              </a:ext>
            </a:extLst>
          </p:cNvPr>
          <p:cNvSpPr>
            <a:spLocks noGrp="1"/>
          </p:cNvSpPr>
          <p:nvPr>
            <p:ph type="dt" sz="half" idx="10"/>
          </p:nvPr>
        </p:nvSpPr>
        <p:spPr/>
        <p:txBody>
          <a:bodyPr/>
          <a:lstStyle/>
          <a:p>
            <a:fld id="{32DE2E68-0178-0D4B-B563-F0F99D08A517}" type="datetimeFigureOut">
              <a:rPr lang="da-DK" smtClean="0"/>
              <a:t>07.09.2022</a:t>
            </a:fld>
            <a:endParaRPr lang="da-DK"/>
          </a:p>
        </p:txBody>
      </p:sp>
      <p:sp>
        <p:nvSpPr>
          <p:cNvPr id="8" name="Pladsholder til sidefod 7">
            <a:extLst>
              <a:ext uri="{FF2B5EF4-FFF2-40B4-BE49-F238E27FC236}">
                <a16:creationId xmlns:a16="http://schemas.microsoft.com/office/drawing/2014/main" id="{2488F375-D7A2-8904-627A-F03BCA5807E7}"/>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64DB8343-9255-4E93-F6DA-BC30C6A55C99}"/>
              </a:ext>
            </a:extLst>
          </p:cNvPr>
          <p:cNvSpPr>
            <a:spLocks noGrp="1"/>
          </p:cNvSpPr>
          <p:nvPr>
            <p:ph type="sldNum" sz="quarter" idx="12"/>
          </p:nvPr>
        </p:nvSpPr>
        <p:spPr/>
        <p:txBody>
          <a:bodyPr/>
          <a:lstStyle/>
          <a:p>
            <a:fld id="{D7D3E8C4-3F8B-454D-8EB1-46927A9F7C3E}" type="slidenum">
              <a:rPr lang="da-DK" smtClean="0"/>
              <a:t>‹nr.›</a:t>
            </a:fld>
            <a:endParaRPr lang="da-DK"/>
          </a:p>
        </p:txBody>
      </p:sp>
    </p:spTree>
    <p:extLst>
      <p:ext uri="{BB962C8B-B14F-4D97-AF65-F5344CB8AC3E}">
        <p14:creationId xmlns:p14="http://schemas.microsoft.com/office/powerpoint/2010/main" val="110554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960960-9DFD-C5A0-D906-A2519957D714}"/>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06ED78B4-B3BF-C1CC-2CB1-EC93278B008A}"/>
              </a:ext>
            </a:extLst>
          </p:cNvPr>
          <p:cNvSpPr>
            <a:spLocks noGrp="1"/>
          </p:cNvSpPr>
          <p:nvPr>
            <p:ph type="dt" sz="half" idx="10"/>
          </p:nvPr>
        </p:nvSpPr>
        <p:spPr/>
        <p:txBody>
          <a:bodyPr/>
          <a:lstStyle/>
          <a:p>
            <a:fld id="{32DE2E68-0178-0D4B-B563-F0F99D08A517}" type="datetimeFigureOut">
              <a:rPr lang="da-DK" smtClean="0"/>
              <a:t>07.09.2022</a:t>
            </a:fld>
            <a:endParaRPr lang="da-DK"/>
          </a:p>
        </p:txBody>
      </p:sp>
      <p:sp>
        <p:nvSpPr>
          <p:cNvPr id="4" name="Pladsholder til sidefod 3">
            <a:extLst>
              <a:ext uri="{FF2B5EF4-FFF2-40B4-BE49-F238E27FC236}">
                <a16:creationId xmlns:a16="http://schemas.microsoft.com/office/drawing/2014/main" id="{6CD3A715-3E7F-8D90-7CF1-73372EA18AA3}"/>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3FE23F2C-C5FC-AD55-E8B8-882BDFE29611}"/>
              </a:ext>
            </a:extLst>
          </p:cNvPr>
          <p:cNvSpPr>
            <a:spLocks noGrp="1"/>
          </p:cNvSpPr>
          <p:nvPr>
            <p:ph type="sldNum" sz="quarter" idx="12"/>
          </p:nvPr>
        </p:nvSpPr>
        <p:spPr/>
        <p:txBody>
          <a:bodyPr/>
          <a:lstStyle/>
          <a:p>
            <a:fld id="{D7D3E8C4-3F8B-454D-8EB1-46927A9F7C3E}" type="slidenum">
              <a:rPr lang="da-DK" smtClean="0"/>
              <a:t>‹nr.›</a:t>
            </a:fld>
            <a:endParaRPr lang="da-DK"/>
          </a:p>
        </p:txBody>
      </p:sp>
    </p:spTree>
    <p:extLst>
      <p:ext uri="{BB962C8B-B14F-4D97-AF65-F5344CB8AC3E}">
        <p14:creationId xmlns:p14="http://schemas.microsoft.com/office/powerpoint/2010/main" val="4213259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B7CE3C68-D4BC-F955-8B7E-637C9CFEA613}"/>
              </a:ext>
            </a:extLst>
          </p:cNvPr>
          <p:cNvSpPr>
            <a:spLocks noGrp="1"/>
          </p:cNvSpPr>
          <p:nvPr>
            <p:ph type="dt" sz="half" idx="10"/>
          </p:nvPr>
        </p:nvSpPr>
        <p:spPr/>
        <p:txBody>
          <a:bodyPr/>
          <a:lstStyle/>
          <a:p>
            <a:fld id="{32DE2E68-0178-0D4B-B563-F0F99D08A517}" type="datetimeFigureOut">
              <a:rPr lang="da-DK" smtClean="0"/>
              <a:t>07.09.2022</a:t>
            </a:fld>
            <a:endParaRPr lang="da-DK"/>
          </a:p>
        </p:txBody>
      </p:sp>
      <p:sp>
        <p:nvSpPr>
          <p:cNvPr id="3" name="Pladsholder til sidefod 2">
            <a:extLst>
              <a:ext uri="{FF2B5EF4-FFF2-40B4-BE49-F238E27FC236}">
                <a16:creationId xmlns:a16="http://schemas.microsoft.com/office/drawing/2014/main" id="{C7FCA589-5F26-32E9-4F16-87C4E30AEDBF}"/>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60948312-3342-5ACF-FD03-21E66AD79DF9}"/>
              </a:ext>
            </a:extLst>
          </p:cNvPr>
          <p:cNvSpPr>
            <a:spLocks noGrp="1"/>
          </p:cNvSpPr>
          <p:nvPr>
            <p:ph type="sldNum" sz="quarter" idx="12"/>
          </p:nvPr>
        </p:nvSpPr>
        <p:spPr/>
        <p:txBody>
          <a:bodyPr/>
          <a:lstStyle/>
          <a:p>
            <a:fld id="{D7D3E8C4-3F8B-454D-8EB1-46927A9F7C3E}" type="slidenum">
              <a:rPr lang="da-DK" smtClean="0"/>
              <a:t>‹nr.›</a:t>
            </a:fld>
            <a:endParaRPr lang="da-DK"/>
          </a:p>
        </p:txBody>
      </p:sp>
    </p:spTree>
    <p:extLst>
      <p:ext uri="{BB962C8B-B14F-4D97-AF65-F5344CB8AC3E}">
        <p14:creationId xmlns:p14="http://schemas.microsoft.com/office/powerpoint/2010/main" val="3745506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31D483-270D-8D2D-A7B8-D865037BF368}"/>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32A7967A-488F-A83D-6606-88AFB4911D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6E1571D4-6609-7CD4-E996-19CFBF7F06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F360759D-5A0E-BA63-FD8D-4C29BB4756ED}"/>
              </a:ext>
            </a:extLst>
          </p:cNvPr>
          <p:cNvSpPr>
            <a:spLocks noGrp="1"/>
          </p:cNvSpPr>
          <p:nvPr>
            <p:ph type="dt" sz="half" idx="10"/>
          </p:nvPr>
        </p:nvSpPr>
        <p:spPr/>
        <p:txBody>
          <a:bodyPr/>
          <a:lstStyle/>
          <a:p>
            <a:fld id="{32DE2E68-0178-0D4B-B563-F0F99D08A517}" type="datetimeFigureOut">
              <a:rPr lang="da-DK" smtClean="0"/>
              <a:t>07.09.2022</a:t>
            </a:fld>
            <a:endParaRPr lang="da-DK"/>
          </a:p>
        </p:txBody>
      </p:sp>
      <p:sp>
        <p:nvSpPr>
          <p:cNvPr id="6" name="Pladsholder til sidefod 5">
            <a:extLst>
              <a:ext uri="{FF2B5EF4-FFF2-40B4-BE49-F238E27FC236}">
                <a16:creationId xmlns:a16="http://schemas.microsoft.com/office/drawing/2014/main" id="{D1336D32-31D5-9290-6F37-7334665781DE}"/>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95DCE31E-CE3A-BA08-23C5-A02DD7267407}"/>
              </a:ext>
            </a:extLst>
          </p:cNvPr>
          <p:cNvSpPr>
            <a:spLocks noGrp="1"/>
          </p:cNvSpPr>
          <p:nvPr>
            <p:ph type="sldNum" sz="quarter" idx="12"/>
          </p:nvPr>
        </p:nvSpPr>
        <p:spPr/>
        <p:txBody>
          <a:bodyPr/>
          <a:lstStyle/>
          <a:p>
            <a:fld id="{D7D3E8C4-3F8B-454D-8EB1-46927A9F7C3E}" type="slidenum">
              <a:rPr lang="da-DK" smtClean="0"/>
              <a:t>‹nr.›</a:t>
            </a:fld>
            <a:endParaRPr lang="da-DK"/>
          </a:p>
        </p:txBody>
      </p:sp>
    </p:spTree>
    <p:extLst>
      <p:ext uri="{BB962C8B-B14F-4D97-AF65-F5344CB8AC3E}">
        <p14:creationId xmlns:p14="http://schemas.microsoft.com/office/powerpoint/2010/main" val="2703933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20D9A1-9AC5-B2B3-F95E-791309FB644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BFE75B02-7031-5720-B900-B5727EA86C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96DB25C3-049C-B76B-229D-DD2009BAC8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AC2D385A-5DB5-6C51-F1E2-3698ECCDB532}"/>
              </a:ext>
            </a:extLst>
          </p:cNvPr>
          <p:cNvSpPr>
            <a:spLocks noGrp="1"/>
          </p:cNvSpPr>
          <p:nvPr>
            <p:ph type="dt" sz="half" idx="10"/>
          </p:nvPr>
        </p:nvSpPr>
        <p:spPr/>
        <p:txBody>
          <a:bodyPr/>
          <a:lstStyle/>
          <a:p>
            <a:fld id="{32DE2E68-0178-0D4B-B563-F0F99D08A517}" type="datetimeFigureOut">
              <a:rPr lang="da-DK" smtClean="0"/>
              <a:t>07.09.2022</a:t>
            </a:fld>
            <a:endParaRPr lang="da-DK"/>
          </a:p>
        </p:txBody>
      </p:sp>
      <p:sp>
        <p:nvSpPr>
          <p:cNvPr id="6" name="Pladsholder til sidefod 5">
            <a:extLst>
              <a:ext uri="{FF2B5EF4-FFF2-40B4-BE49-F238E27FC236}">
                <a16:creationId xmlns:a16="http://schemas.microsoft.com/office/drawing/2014/main" id="{D0C5AA6E-C89E-264F-EF97-BA486069A9F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92376A2B-F8B5-E1A2-D569-B0D5F983271C}"/>
              </a:ext>
            </a:extLst>
          </p:cNvPr>
          <p:cNvSpPr>
            <a:spLocks noGrp="1"/>
          </p:cNvSpPr>
          <p:nvPr>
            <p:ph type="sldNum" sz="quarter" idx="12"/>
          </p:nvPr>
        </p:nvSpPr>
        <p:spPr/>
        <p:txBody>
          <a:bodyPr/>
          <a:lstStyle/>
          <a:p>
            <a:fld id="{D7D3E8C4-3F8B-454D-8EB1-46927A9F7C3E}" type="slidenum">
              <a:rPr lang="da-DK" smtClean="0"/>
              <a:t>‹nr.›</a:t>
            </a:fld>
            <a:endParaRPr lang="da-DK"/>
          </a:p>
        </p:txBody>
      </p:sp>
    </p:spTree>
    <p:extLst>
      <p:ext uri="{BB962C8B-B14F-4D97-AF65-F5344CB8AC3E}">
        <p14:creationId xmlns:p14="http://schemas.microsoft.com/office/powerpoint/2010/main" val="2188179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206D653A-4EAB-378A-ADE8-8F0A241144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3D0C975A-5A16-A8FF-B2EB-70C58C2103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60B86BD-E66D-A719-544D-A973093D20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DE2E68-0178-0D4B-B563-F0F99D08A517}" type="datetimeFigureOut">
              <a:rPr lang="da-DK" smtClean="0"/>
              <a:t>07.09.2022</a:t>
            </a:fld>
            <a:endParaRPr lang="da-DK"/>
          </a:p>
        </p:txBody>
      </p:sp>
      <p:sp>
        <p:nvSpPr>
          <p:cNvPr id="5" name="Pladsholder til sidefod 4">
            <a:extLst>
              <a:ext uri="{FF2B5EF4-FFF2-40B4-BE49-F238E27FC236}">
                <a16:creationId xmlns:a16="http://schemas.microsoft.com/office/drawing/2014/main" id="{93BB4821-3C9A-4B17-DA49-AB61A4CB13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42FD2FC4-E82A-8BC5-7F6B-3E3CF442F5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3E8C4-3F8B-454D-8EB1-46927A9F7C3E}" type="slidenum">
              <a:rPr lang="da-DK" smtClean="0"/>
              <a:t>‹nr.›</a:t>
            </a:fld>
            <a:endParaRPr lang="da-DK"/>
          </a:p>
        </p:txBody>
      </p:sp>
    </p:spTree>
    <p:extLst>
      <p:ext uri="{BB962C8B-B14F-4D97-AF65-F5344CB8AC3E}">
        <p14:creationId xmlns:p14="http://schemas.microsoft.com/office/powerpoint/2010/main" val="1502799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B71C95-5769-67A4-DA8F-82822E09E239}"/>
              </a:ext>
            </a:extLst>
          </p:cNvPr>
          <p:cNvSpPr>
            <a:spLocks noGrp="1"/>
          </p:cNvSpPr>
          <p:nvPr>
            <p:ph type="ctrTitle"/>
          </p:nvPr>
        </p:nvSpPr>
        <p:spPr/>
        <p:txBody>
          <a:bodyPr/>
          <a:lstStyle/>
          <a:p>
            <a:r>
              <a:rPr lang="da-DK" dirty="0"/>
              <a:t>Psykoterapi og </a:t>
            </a:r>
            <a:r>
              <a:rPr lang="da-DK" dirty="0" err="1"/>
              <a:t>METAsundhed</a:t>
            </a:r>
            <a:endParaRPr lang="da-DK" dirty="0"/>
          </a:p>
        </p:txBody>
      </p:sp>
      <p:sp>
        <p:nvSpPr>
          <p:cNvPr id="3" name="Undertitel 2">
            <a:extLst>
              <a:ext uri="{FF2B5EF4-FFF2-40B4-BE49-F238E27FC236}">
                <a16:creationId xmlns:a16="http://schemas.microsoft.com/office/drawing/2014/main" id="{1DCA4C91-54CB-D9C8-0174-7D9FB5CA3415}"/>
              </a:ext>
            </a:extLst>
          </p:cNvPr>
          <p:cNvSpPr>
            <a:spLocks noGrp="1"/>
          </p:cNvSpPr>
          <p:nvPr>
            <p:ph type="subTitle" idx="1"/>
          </p:nvPr>
        </p:nvSpPr>
        <p:spPr/>
        <p:txBody>
          <a:bodyPr/>
          <a:lstStyle/>
          <a:p>
            <a:r>
              <a:rPr lang="da-DK" dirty="0"/>
              <a:t>Ved Lars Mygind</a:t>
            </a:r>
          </a:p>
        </p:txBody>
      </p:sp>
    </p:spTree>
    <p:extLst>
      <p:ext uri="{BB962C8B-B14F-4D97-AF65-F5344CB8AC3E}">
        <p14:creationId xmlns:p14="http://schemas.microsoft.com/office/powerpoint/2010/main" val="2041822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BD581B-3616-51ED-A7F3-292B0CE14825}"/>
              </a:ext>
            </a:extLst>
          </p:cNvPr>
          <p:cNvSpPr>
            <a:spLocks noGrp="1"/>
          </p:cNvSpPr>
          <p:nvPr>
            <p:ph type="title"/>
          </p:nvPr>
        </p:nvSpPr>
        <p:spPr/>
        <p:txBody>
          <a:bodyPr/>
          <a:lstStyle/>
          <a:p>
            <a:r>
              <a:rPr lang="da-DK" b="0" i="0" dirty="0">
                <a:solidFill>
                  <a:srgbClr val="333333"/>
                </a:solidFill>
                <a:effectLst/>
                <a:latin typeface="Open Sans" panose="020B0606030504020204" pitchFamily="34" charset="0"/>
              </a:rPr>
              <a:t>Milton </a:t>
            </a:r>
            <a:r>
              <a:rPr lang="da-DK" b="0" i="0" dirty="0" err="1">
                <a:solidFill>
                  <a:srgbClr val="333333"/>
                </a:solidFill>
                <a:effectLst/>
                <a:latin typeface="Open Sans" panose="020B0606030504020204" pitchFamily="34" charset="0"/>
              </a:rPr>
              <a:t>Erickson</a:t>
            </a:r>
            <a:r>
              <a:rPr lang="da-DK" dirty="0">
                <a:solidFill>
                  <a:srgbClr val="333333"/>
                </a:solidFill>
                <a:latin typeface="Open Sans" panose="020B0606030504020204" pitchFamily="34" charset="0"/>
              </a:rPr>
              <a:t> - </a:t>
            </a:r>
            <a:r>
              <a:rPr lang="da-DK" dirty="0" err="1">
                <a:solidFill>
                  <a:srgbClr val="333333"/>
                </a:solidFill>
                <a:latin typeface="Open Sans" panose="020B0606030504020204" pitchFamily="34" charset="0"/>
              </a:rPr>
              <a:t>hypnoterapi</a:t>
            </a:r>
            <a:endParaRPr lang="da-DK" dirty="0"/>
          </a:p>
        </p:txBody>
      </p:sp>
      <p:sp>
        <p:nvSpPr>
          <p:cNvPr id="3" name="Pladsholder til indhold 2">
            <a:extLst>
              <a:ext uri="{FF2B5EF4-FFF2-40B4-BE49-F238E27FC236}">
                <a16:creationId xmlns:a16="http://schemas.microsoft.com/office/drawing/2014/main" id="{CC0B7606-B19E-6DCB-44F0-A89E6ECF445C}"/>
              </a:ext>
            </a:extLst>
          </p:cNvPr>
          <p:cNvSpPr>
            <a:spLocks noGrp="1"/>
          </p:cNvSpPr>
          <p:nvPr>
            <p:ph idx="1"/>
          </p:nvPr>
        </p:nvSpPr>
        <p:spPr/>
        <p:txBody>
          <a:bodyPr>
            <a:normAutofit/>
          </a:bodyPr>
          <a:lstStyle/>
          <a:p>
            <a:r>
              <a:rPr lang="da-DK" b="0" i="0" dirty="0" err="1">
                <a:effectLst/>
                <a:latin typeface="Open Sans" panose="020B0606030504020204" pitchFamily="34" charset="0"/>
              </a:rPr>
              <a:t>Ericksoniansk</a:t>
            </a:r>
            <a:r>
              <a:rPr lang="da-DK" b="0" i="0" dirty="0">
                <a:effectLst/>
                <a:latin typeface="Open Sans" panose="020B0606030504020204" pitchFamily="34" charset="0"/>
              </a:rPr>
              <a:t> </a:t>
            </a:r>
            <a:r>
              <a:rPr lang="da-DK" b="0" i="0" dirty="0" err="1">
                <a:effectLst/>
                <a:latin typeface="Open Sans" panose="020B0606030504020204" pitchFamily="34" charset="0"/>
              </a:rPr>
              <a:t>hypnoterapi</a:t>
            </a:r>
            <a:r>
              <a:rPr lang="da-DK" b="0" i="0" dirty="0">
                <a:effectLst/>
                <a:latin typeface="Open Sans" panose="020B0606030504020204" pitchFamily="34" charset="0"/>
              </a:rPr>
              <a:t> er en metode af indirekte forslag. Indirekte forslag er meget sværere at modstå, fordi de ofte ikke engang genkendes som forslag af det bevidste sind, da de som regel er forklædt som historier eller metaforer.</a:t>
            </a:r>
          </a:p>
          <a:p>
            <a:r>
              <a:rPr lang="da-DK" b="0" i="0" dirty="0">
                <a:effectLst/>
                <a:latin typeface="Open Sans" panose="020B0606030504020204" pitchFamily="34" charset="0"/>
              </a:rPr>
              <a:t>Et eksempel er:</a:t>
            </a:r>
            <a:br>
              <a:rPr lang="da-DK" dirty="0"/>
            </a:br>
            <a:r>
              <a:rPr lang="da-DK" b="0" i="0" dirty="0">
                <a:effectLst/>
                <a:latin typeface="Open Sans" panose="020B0606030504020204" pitchFamily="34" charset="0"/>
              </a:rPr>
              <a:t>“og måske vil dine øjne blive trætte mens du forsøger at lytte til denne historie, og du har sikkert lyst til at lukke dem, og du ved at folk kan opleve en behagelig, dyb følelse af velbehag, mens dine øjne måske lukker i, måske slapper du mere og mere af”</a:t>
            </a:r>
            <a:endParaRPr lang="da-DK" dirty="0"/>
          </a:p>
        </p:txBody>
      </p:sp>
    </p:spTree>
    <p:extLst>
      <p:ext uri="{BB962C8B-B14F-4D97-AF65-F5344CB8AC3E}">
        <p14:creationId xmlns:p14="http://schemas.microsoft.com/office/powerpoint/2010/main" val="3952962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AFC3B0-74CD-2F2E-2156-44C824CF4482}"/>
              </a:ext>
            </a:extLst>
          </p:cNvPr>
          <p:cNvSpPr>
            <a:spLocks noGrp="1"/>
          </p:cNvSpPr>
          <p:nvPr>
            <p:ph type="title"/>
          </p:nvPr>
        </p:nvSpPr>
        <p:spPr/>
        <p:txBody>
          <a:bodyPr/>
          <a:lstStyle/>
          <a:p>
            <a:r>
              <a:rPr lang="da-DK" dirty="0"/>
              <a:t>5 største </a:t>
            </a:r>
            <a:r>
              <a:rPr lang="da-DK" dirty="0" err="1"/>
              <a:t>faldgrupper</a:t>
            </a:r>
            <a:r>
              <a:rPr lang="da-DK" dirty="0"/>
              <a:t> i </a:t>
            </a:r>
            <a:r>
              <a:rPr lang="da-DK" dirty="0" err="1"/>
              <a:t>METAsundhed</a:t>
            </a:r>
            <a:endParaRPr lang="da-DK" dirty="0"/>
          </a:p>
        </p:txBody>
      </p:sp>
      <p:sp>
        <p:nvSpPr>
          <p:cNvPr id="3" name="Pladsholder til indhold 2">
            <a:extLst>
              <a:ext uri="{FF2B5EF4-FFF2-40B4-BE49-F238E27FC236}">
                <a16:creationId xmlns:a16="http://schemas.microsoft.com/office/drawing/2014/main" id="{B75FEA08-3240-85A5-788B-EC48B2278DD6}"/>
              </a:ext>
            </a:extLst>
          </p:cNvPr>
          <p:cNvSpPr>
            <a:spLocks noGrp="1"/>
          </p:cNvSpPr>
          <p:nvPr>
            <p:ph idx="1"/>
          </p:nvPr>
        </p:nvSpPr>
        <p:spPr/>
        <p:txBody>
          <a:bodyPr/>
          <a:lstStyle/>
          <a:p>
            <a:r>
              <a:rPr lang="da-DK" dirty="0"/>
              <a:t>For fokuseret på modellen og mister kontakten til klienten</a:t>
            </a:r>
          </a:p>
          <a:p>
            <a:r>
              <a:rPr lang="da-DK" dirty="0"/>
              <a:t>Mister kontakten til mig selv</a:t>
            </a:r>
          </a:p>
          <a:p>
            <a:r>
              <a:rPr lang="da-DK" dirty="0"/>
              <a:t>For resultatorienteret – jeg skal være mere åben og nysgerrig</a:t>
            </a:r>
          </a:p>
          <a:p>
            <a:r>
              <a:rPr lang="da-DK" dirty="0"/>
              <a:t>Ubevidste projektioner</a:t>
            </a:r>
          </a:p>
          <a:p>
            <a:r>
              <a:rPr lang="da-DK" dirty="0"/>
              <a:t>Glemmer at være skarp i analysen og tjekke hvad der sker med et EVT symptom – SUD</a:t>
            </a:r>
          </a:p>
          <a:p>
            <a:endParaRPr lang="da-DK" dirty="0"/>
          </a:p>
          <a:p>
            <a:r>
              <a:rPr lang="da-DK" dirty="0"/>
              <a:t>Hvilke to falder du oftest i? Diskuter tre og tre i 10 minutter</a:t>
            </a:r>
          </a:p>
          <a:p>
            <a:endParaRPr lang="da-DK" dirty="0"/>
          </a:p>
        </p:txBody>
      </p:sp>
    </p:spTree>
    <p:extLst>
      <p:ext uri="{BB962C8B-B14F-4D97-AF65-F5344CB8AC3E}">
        <p14:creationId xmlns:p14="http://schemas.microsoft.com/office/powerpoint/2010/main" val="4135187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EA957C-571D-F8CE-0FF3-C30EEAAA8DAF}"/>
              </a:ext>
            </a:extLst>
          </p:cNvPr>
          <p:cNvSpPr>
            <a:spLocks noGrp="1"/>
          </p:cNvSpPr>
          <p:nvPr>
            <p:ph type="title"/>
          </p:nvPr>
        </p:nvSpPr>
        <p:spPr/>
        <p:txBody>
          <a:bodyPr/>
          <a:lstStyle/>
          <a:p>
            <a:r>
              <a:rPr lang="da-DK" dirty="0"/>
              <a:t>Har vi bevæget os nok i dag?</a:t>
            </a:r>
          </a:p>
        </p:txBody>
      </p:sp>
      <p:sp>
        <p:nvSpPr>
          <p:cNvPr id="3" name="Pladsholder til indhold 2">
            <a:extLst>
              <a:ext uri="{FF2B5EF4-FFF2-40B4-BE49-F238E27FC236}">
                <a16:creationId xmlns:a16="http://schemas.microsoft.com/office/drawing/2014/main" id="{C774EFD1-4783-75F9-596E-320674A202EE}"/>
              </a:ext>
            </a:extLst>
          </p:cNvPr>
          <p:cNvSpPr>
            <a:spLocks noGrp="1"/>
          </p:cNvSpPr>
          <p:nvPr>
            <p:ph idx="1"/>
          </p:nvPr>
        </p:nvSpPr>
        <p:spPr/>
        <p:txBody>
          <a:bodyPr/>
          <a:lstStyle/>
          <a:p>
            <a:r>
              <a:rPr lang="da-DK" dirty="0"/>
              <a:t>Pulsen helt op mindst 1 minut – helst 20 minutter hver dag</a:t>
            </a:r>
          </a:p>
          <a:p>
            <a:r>
              <a:rPr lang="da-DK" dirty="0"/>
              <a:t>Bevægelse hver time</a:t>
            </a:r>
          </a:p>
          <a:p>
            <a:r>
              <a:rPr lang="da-DK" dirty="0"/>
              <a:t>Stilhed hver time</a:t>
            </a:r>
          </a:p>
          <a:p>
            <a:r>
              <a:rPr lang="da-DK" dirty="0"/>
              <a:t>Hvile – søvn – meditation – en lur</a:t>
            </a:r>
          </a:p>
        </p:txBody>
      </p:sp>
    </p:spTree>
    <p:extLst>
      <p:ext uri="{BB962C8B-B14F-4D97-AF65-F5344CB8AC3E}">
        <p14:creationId xmlns:p14="http://schemas.microsoft.com/office/powerpoint/2010/main" val="470738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D4BDC5-CF1F-D860-975F-3C3D9DDDD1D8}"/>
              </a:ext>
            </a:extLst>
          </p:cNvPr>
          <p:cNvSpPr>
            <a:spLocks noGrp="1"/>
          </p:cNvSpPr>
          <p:nvPr>
            <p:ph type="title"/>
          </p:nvPr>
        </p:nvSpPr>
        <p:spPr/>
        <p:txBody>
          <a:bodyPr/>
          <a:lstStyle/>
          <a:p>
            <a:r>
              <a:rPr lang="da-DK" dirty="0"/>
              <a:t>Hvad er psykoterapi?</a:t>
            </a:r>
          </a:p>
        </p:txBody>
      </p:sp>
      <p:sp>
        <p:nvSpPr>
          <p:cNvPr id="3" name="Pladsholder til indhold 2">
            <a:extLst>
              <a:ext uri="{FF2B5EF4-FFF2-40B4-BE49-F238E27FC236}">
                <a16:creationId xmlns:a16="http://schemas.microsoft.com/office/drawing/2014/main" id="{E531CAE1-FD5B-A7CC-5DEE-EF037C61F59B}"/>
              </a:ext>
            </a:extLst>
          </p:cNvPr>
          <p:cNvSpPr>
            <a:spLocks noGrp="1"/>
          </p:cNvSpPr>
          <p:nvPr>
            <p:ph idx="1"/>
          </p:nvPr>
        </p:nvSpPr>
        <p:spPr/>
        <p:txBody>
          <a:bodyPr>
            <a:normAutofit lnSpcReduction="10000"/>
          </a:bodyPr>
          <a:lstStyle/>
          <a:p>
            <a:r>
              <a:rPr lang="da-DK" dirty="0"/>
              <a:t>Psyke – sjæl – tanker - følelser</a:t>
            </a:r>
          </a:p>
          <a:p>
            <a:r>
              <a:rPr lang="da-DK" dirty="0"/>
              <a:t>Terapi – Behandling – at gøre noget andet end du plejer</a:t>
            </a:r>
          </a:p>
          <a:p>
            <a:endParaRPr lang="da-DK" dirty="0"/>
          </a:p>
          <a:p>
            <a:r>
              <a:rPr lang="da-DK" dirty="0"/>
              <a:t>Psykosomatik  - 1818</a:t>
            </a:r>
          </a:p>
          <a:p>
            <a:r>
              <a:rPr lang="da-DK" dirty="0"/>
              <a:t>Psyke – tanker og følelser</a:t>
            </a:r>
          </a:p>
          <a:p>
            <a:r>
              <a:rPr lang="da-DK" dirty="0"/>
              <a:t>Soma – den fysiske krop</a:t>
            </a:r>
          </a:p>
          <a:p>
            <a:endParaRPr lang="da-DK" dirty="0"/>
          </a:p>
          <a:p>
            <a:r>
              <a:rPr lang="da-DK" dirty="0"/>
              <a:t>Medicin – lægekunst – fremme kroppens selvhelbredelse</a:t>
            </a:r>
          </a:p>
          <a:p>
            <a:r>
              <a:rPr lang="da-DK" dirty="0"/>
              <a:t>Diagnose – professionel skelnen og beskrivelse af et symptom</a:t>
            </a:r>
          </a:p>
        </p:txBody>
      </p:sp>
    </p:spTree>
    <p:extLst>
      <p:ext uri="{BB962C8B-B14F-4D97-AF65-F5344CB8AC3E}">
        <p14:creationId xmlns:p14="http://schemas.microsoft.com/office/powerpoint/2010/main" val="383642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855CCB-A111-8517-5597-C4AE2014E38E}"/>
              </a:ext>
            </a:extLst>
          </p:cNvPr>
          <p:cNvSpPr>
            <a:spLocks noGrp="1"/>
          </p:cNvSpPr>
          <p:nvPr>
            <p:ph type="title"/>
          </p:nvPr>
        </p:nvSpPr>
        <p:spPr/>
        <p:txBody>
          <a:bodyPr/>
          <a:lstStyle/>
          <a:p>
            <a:r>
              <a:rPr lang="da-DK" dirty="0"/>
              <a:t>Psykoanalyse – samtaleterapi - Sigmund</a:t>
            </a:r>
          </a:p>
        </p:txBody>
      </p:sp>
      <p:sp>
        <p:nvSpPr>
          <p:cNvPr id="3" name="Pladsholder til indhold 2">
            <a:extLst>
              <a:ext uri="{FF2B5EF4-FFF2-40B4-BE49-F238E27FC236}">
                <a16:creationId xmlns:a16="http://schemas.microsoft.com/office/drawing/2014/main" id="{D6687F31-2B43-E22C-9EA3-A2E46A17A0B5}"/>
              </a:ext>
            </a:extLst>
          </p:cNvPr>
          <p:cNvSpPr>
            <a:spLocks noGrp="1"/>
          </p:cNvSpPr>
          <p:nvPr>
            <p:ph idx="1"/>
          </p:nvPr>
        </p:nvSpPr>
        <p:spPr/>
        <p:txBody>
          <a:bodyPr/>
          <a:lstStyle/>
          <a:p>
            <a:r>
              <a:rPr lang="da-DK" dirty="0"/>
              <a:t>Freud lavede en teori om sammenhæng mellem psyke og </a:t>
            </a:r>
            <a:r>
              <a:rPr lang="da-DK" dirty="0" err="1"/>
              <a:t>soma</a:t>
            </a:r>
            <a:r>
              <a:rPr lang="da-DK" dirty="0"/>
              <a:t> ud fra én patient med allergi som forsvandt efter et terapiforløb.</a:t>
            </a:r>
          </a:p>
          <a:p>
            <a:r>
              <a:rPr lang="da-DK" dirty="0"/>
              <a:t>Freud var meget fokuseret på dette liv og seksualitet</a:t>
            </a:r>
          </a:p>
          <a:p>
            <a:r>
              <a:rPr lang="da-DK" dirty="0"/>
              <a:t>Freud arbejdede ud fra associationer</a:t>
            </a:r>
          </a:p>
          <a:p>
            <a:r>
              <a:rPr lang="da-DK" dirty="0"/>
              <a:t>Terapi tog flere år</a:t>
            </a:r>
          </a:p>
          <a:p>
            <a:r>
              <a:rPr lang="da-DK" dirty="0"/>
              <a:t>Freud arbejde med patienter</a:t>
            </a:r>
          </a:p>
          <a:p>
            <a:endParaRPr lang="da-DK" dirty="0"/>
          </a:p>
          <a:p>
            <a:endParaRPr lang="da-DK" dirty="0"/>
          </a:p>
        </p:txBody>
      </p:sp>
    </p:spTree>
    <p:extLst>
      <p:ext uri="{BB962C8B-B14F-4D97-AF65-F5344CB8AC3E}">
        <p14:creationId xmlns:p14="http://schemas.microsoft.com/office/powerpoint/2010/main" val="3576937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93EA4B-8C1C-5F2B-A0F4-AC4C62C0AC40}"/>
              </a:ext>
            </a:extLst>
          </p:cNvPr>
          <p:cNvSpPr>
            <a:spLocks noGrp="1"/>
          </p:cNvSpPr>
          <p:nvPr>
            <p:ph type="title"/>
          </p:nvPr>
        </p:nvSpPr>
        <p:spPr/>
        <p:txBody>
          <a:bodyPr/>
          <a:lstStyle/>
          <a:p>
            <a:r>
              <a:rPr lang="da-DK" dirty="0"/>
              <a:t>Carl Rogers – personcentreret terapi</a:t>
            </a:r>
          </a:p>
        </p:txBody>
      </p:sp>
      <p:sp>
        <p:nvSpPr>
          <p:cNvPr id="3" name="Pladsholder til indhold 2">
            <a:extLst>
              <a:ext uri="{FF2B5EF4-FFF2-40B4-BE49-F238E27FC236}">
                <a16:creationId xmlns:a16="http://schemas.microsoft.com/office/drawing/2014/main" id="{9048FA86-50E8-ED2F-905A-3437C579C9B3}"/>
              </a:ext>
            </a:extLst>
          </p:cNvPr>
          <p:cNvSpPr>
            <a:spLocks noGrp="1"/>
          </p:cNvSpPr>
          <p:nvPr>
            <p:ph idx="1"/>
          </p:nvPr>
        </p:nvSpPr>
        <p:spPr/>
        <p:txBody>
          <a:bodyPr/>
          <a:lstStyle/>
          <a:p>
            <a:r>
              <a:rPr lang="da-DK" dirty="0"/>
              <a:t>Klienten er eksperten</a:t>
            </a:r>
          </a:p>
          <a:p>
            <a:r>
              <a:rPr lang="da-DK" dirty="0"/>
              <a:t>Rogers introducerer begrebet klient for at skabe ligeværd</a:t>
            </a:r>
          </a:p>
          <a:p>
            <a:r>
              <a:rPr lang="da-DK" dirty="0"/>
              <a:t>Terapeuten skal være kongruent</a:t>
            </a:r>
          </a:p>
          <a:p>
            <a:r>
              <a:rPr lang="da-DK" dirty="0"/>
              <a:t>Terapeuten skal se klientens fulde potentiale</a:t>
            </a:r>
          </a:p>
          <a:p>
            <a:r>
              <a:rPr lang="da-DK" b="0" i="1" dirty="0">
                <a:solidFill>
                  <a:srgbClr val="3A6B5F"/>
                </a:solidFill>
                <a:effectLst/>
                <a:latin typeface="Merriweather" panose="020F0502020204030204" pitchFamily="34" charset="0"/>
              </a:rPr>
              <a:t>“Det bemærkelsesværdige paradoks er, at når jeg accepterer mig selv, lige som jeg er, så kan jeg ændre mig.”</a:t>
            </a:r>
            <a:br>
              <a:rPr lang="da-DK" b="0" i="1" dirty="0">
                <a:solidFill>
                  <a:srgbClr val="3A6B5F"/>
                </a:solidFill>
                <a:effectLst/>
                <a:latin typeface="Merriweather" panose="020F0502020204030204" pitchFamily="34" charset="0"/>
              </a:rPr>
            </a:br>
            <a:r>
              <a:rPr lang="da-DK" b="0" i="1" dirty="0">
                <a:solidFill>
                  <a:srgbClr val="3A6B5F"/>
                </a:solidFill>
                <a:effectLst/>
                <a:latin typeface="Merriweather" panose="020F0502020204030204" pitchFamily="34" charset="0"/>
              </a:rPr>
              <a:t>-Carl Rogers-</a:t>
            </a:r>
          </a:p>
          <a:p>
            <a:endParaRPr lang="da-DK" dirty="0"/>
          </a:p>
        </p:txBody>
      </p:sp>
    </p:spTree>
    <p:extLst>
      <p:ext uri="{BB962C8B-B14F-4D97-AF65-F5344CB8AC3E}">
        <p14:creationId xmlns:p14="http://schemas.microsoft.com/office/powerpoint/2010/main" val="294345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1A2140-14EA-3EE9-61F9-EF816FC8C1B5}"/>
              </a:ext>
            </a:extLst>
          </p:cNvPr>
          <p:cNvSpPr>
            <a:spLocks noGrp="1"/>
          </p:cNvSpPr>
          <p:nvPr>
            <p:ph type="title"/>
          </p:nvPr>
        </p:nvSpPr>
        <p:spPr/>
        <p:txBody>
          <a:bodyPr/>
          <a:lstStyle/>
          <a:p>
            <a:r>
              <a:rPr lang="da-DK" dirty="0"/>
              <a:t>Aktiv lytte øvelse 10+10 min. – to og to</a:t>
            </a:r>
          </a:p>
        </p:txBody>
      </p:sp>
      <p:sp>
        <p:nvSpPr>
          <p:cNvPr id="3" name="Pladsholder til indhold 2">
            <a:extLst>
              <a:ext uri="{FF2B5EF4-FFF2-40B4-BE49-F238E27FC236}">
                <a16:creationId xmlns:a16="http://schemas.microsoft.com/office/drawing/2014/main" id="{34017177-0AB9-67E9-2AC8-2D47E60C1F80}"/>
              </a:ext>
            </a:extLst>
          </p:cNvPr>
          <p:cNvSpPr>
            <a:spLocks noGrp="1"/>
          </p:cNvSpPr>
          <p:nvPr>
            <p:ph idx="1"/>
          </p:nvPr>
        </p:nvSpPr>
        <p:spPr/>
        <p:txBody>
          <a:bodyPr/>
          <a:lstStyle/>
          <a:p>
            <a:r>
              <a:rPr lang="da-DK" dirty="0"/>
              <a:t>A fortæller en følelsesmæssig oplevelse</a:t>
            </a:r>
          </a:p>
          <a:p>
            <a:r>
              <a:rPr lang="da-DK" dirty="0"/>
              <a:t>B ændrer den lidt og fortæller til A hvad A har sagt</a:t>
            </a:r>
          </a:p>
          <a:p>
            <a:r>
              <a:rPr lang="da-DK" dirty="0"/>
              <a:t>A retter B og fortæller om den samme følelsesmæssige oplevelse igen</a:t>
            </a:r>
          </a:p>
          <a:p>
            <a:r>
              <a:rPr lang="da-DK" dirty="0"/>
              <a:t>B genfortæller så præcist som muligt hvad A har sagt</a:t>
            </a:r>
          </a:p>
          <a:p>
            <a:r>
              <a:rPr lang="da-DK" dirty="0"/>
              <a:t>Når A føler sig 100% forstået og takker A B eller gentager at </a:t>
            </a:r>
            <a:r>
              <a:rPr lang="da-DK" dirty="0" err="1"/>
              <a:t>forklareB</a:t>
            </a:r>
            <a:r>
              <a:rPr lang="da-DK" dirty="0"/>
              <a:t> den følelsesmæssig oplevelse igen</a:t>
            </a:r>
          </a:p>
          <a:p>
            <a:r>
              <a:rPr lang="da-DK" dirty="0"/>
              <a:t>Gentages indtil A helt føler sig forstået af B eller tiden er gået</a:t>
            </a:r>
          </a:p>
        </p:txBody>
      </p:sp>
    </p:spTree>
    <p:extLst>
      <p:ext uri="{BB962C8B-B14F-4D97-AF65-F5344CB8AC3E}">
        <p14:creationId xmlns:p14="http://schemas.microsoft.com/office/powerpoint/2010/main" val="1364057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7D2110-9FFA-F3E9-A090-2D63CF5E343E}"/>
              </a:ext>
            </a:extLst>
          </p:cNvPr>
          <p:cNvSpPr>
            <a:spLocks noGrp="1"/>
          </p:cNvSpPr>
          <p:nvPr>
            <p:ph type="title"/>
          </p:nvPr>
        </p:nvSpPr>
        <p:spPr/>
        <p:txBody>
          <a:bodyPr/>
          <a:lstStyle/>
          <a:p>
            <a:r>
              <a:rPr lang="da-DK" dirty="0"/>
              <a:t>Fritz Perls - Gestaltterapi</a:t>
            </a:r>
          </a:p>
        </p:txBody>
      </p:sp>
      <p:sp>
        <p:nvSpPr>
          <p:cNvPr id="3" name="Pladsholder til indhold 2">
            <a:extLst>
              <a:ext uri="{FF2B5EF4-FFF2-40B4-BE49-F238E27FC236}">
                <a16:creationId xmlns:a16="http://schemas.microsoft.com/office/drawing/2014/main" id="{189D4E5C-A842-C376-109F-7588EF9B44DE}"/>
              </a:ext>
            </a:extLst>
          </p:cNvPr>
          <p:cNvSpPr>
            <a:spLocks noGrp="1"/>
          </p:cNvSpPr>
          <p:nvPr>
            <p:ph idx="1"/>
          </p:nvPr>
        </p:nvSpPr>
        <p:spPr/>
        <p:txBody>
          <a:bodyPr>
            <a:normAutofit fontScale="85000" lnSpcReduction="20000"/>
          </a:bodyPr>
          <a:lstStyle/>
          <a:p>
            <a:r>
              <a:rPr lang="da-DK" dirty="0"/>
              <a:t>Den fysisk følte fornemmelse</a:t>
            </a:r>
          </a:p>
          <a:p>
            <a:r>
              <a:rPr lang="da-DK" dirty="0"/>
              <a:t>Stolearbejde</a:t>
            </a:r>
          </a:p>
          <a:p>
            <a:r>
              <a:rPr lang="da-DK" dirty="0"/>
              <a:t>Gå ind i vævet/følelsen</a:t>
            </a:r>
          </a:p>
          <a:p>
            <a:r>
              <a:rPr lang="da-DK" b="0" i="0" dirty="0">
                <a:solidFill>
                  <a:srgbClr val="202122"/>
                </a:solidFill>
                <a:effectLst/>
              </a:rPr>
              <a:t>Gestaltterapiens hovedtese er, at mennesket er dynamisk foranderligt og altid ansvarlig for sit liv.</a:t>
            </a:r>
          </a:p>
          <a:p>
            <a:pPr algn="l"/>
            <a:r>
              <a:rPr lang="da-DK" b="0" i="0" dirty="0">
                <a:solidFill>
                  <a:srgbClr val="202122"/>
                </a:solidFill>
                <a:effectLst/>
              </a:rPr>
              <a:t>Du et selvregulerende væsen, der ved hjælp af din medfødte evne til opmærksomhed over for dine behov og vilkår, er skabt til at overleve og folde dig ud i gensidig og meningsfuld kontakt med dine omgivelser. Denne gensidighed påvirker og forandrer dig og omgivelserne uafbrudt.</a:t>
            </a:r>
          </a:p>
          <a:p>
            <a:pPr algn="l"/>
            <a:r>
              <a:rPr lang="da-DK" b="0" i="0" dirty="0">
                <a:solidFill>
                  <a:srgbClr val="202122"/>
                </a:solidFill>
                <a:effectLst/>
              </a:rPr>
              <a:t>Menneskelivet er en proces over tid, at forandring er et vilkår, og at evnen til tilpasning til indre og ydre forandringer er en forudsætning for psykisk og fysisk sundhed. Hvis mennesket af en eller anden grund ikke kan opretholde en gensidig og dynamisk kontakt mellem sig selv og sine omgivelser, bliver tilpasning til de stadige forandringer forhindret.</a:t>
            </a:r>
          </a:p>
          <a:p>
            <a:endParaRPr lang="da-DK" dirty="0"/>
          </a:p>
          <a:p>
            <a:endParaRPr lang="da-DK" dirty="0"/>
          </a:p>
        </p:txBody>
      </p:sp>
    </p:spTree>
    <p:extLst>
      <p:ext uri="{BB962C8B-B14F-4D97-AF65-F5344CB8AC3E}">
        <p14:creationId xmlns:p14="http://schemas.microsoft.com/office/powerpoint/2010/main" val="3531348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3B86E4-1D16-A11A-1C53-23DD2E5A664C}"/>
              </a:ext>
            </a:extLst>
          </p:cNvPr>
          <p:cNvSpPr>
            <a:spLocks noGrp="1"/>
          </p:cNvSpPr>
          <p:nvPr>
            <p:ph type="title"/>
          </p:nvPr>
        </p:nvSpPr>
        <p:spPr/>
        <p:txBody>
          <a:bodyPr/>
          <a:lstStyle/>
          <a:p>
            <a:r>
              <a:rPr lang="da-DK" dirty="0" err="1"/>
              <a:t>Karpmans</a:t>
            </a:r>
            <a:r>
              <a:rPr lang="da-DK" dirty="0"/>
              <a:t> trekant – </a:t>
            </a:r>
            <a:r>
              <a:rPr lang="da-DK" dirty="0" err="1"/>
              <a:t>st</a:t>
            </a:r>
            <a:r>
              <a:rPr lang="da-DK" dirty="0"/>
              <a:t> spil vi spiller</a:t>
            </a:r>
          </a:p>
        </p:txBody>
      </p:sp>
      <p:sp>
        <p:nvSpPr>
          <p:cNvPr id="3" name="Pladsholder til indhold 2">
            <a:extLst>
              <a:ext uri="{FF2B5EF4-FFF2-40B4-BE49-F238E27FC236}">
                <a16:creationId xmlns:a16="http://schemas.microsoft.com/office/drawing/2014/main" id="{DAE9CB39-67E0-38B5-413A-BD6BBB9F9427}"/>
              </a:ext>
            </a:extLst>
          </p:cNvPr>
          <p:cNvSpPr>
            <a:spLocks noGrp="1"/>
          </p:cNvSpPr>
          <p:nvPr>
            <p:ph idx="1"/>
          </p:nvPr>
        </p:nvSpPr>
        <p:spPr/>
        <p:txBody>
          <a:bodyPr/>
          <a:lstStyle/>
          <a:p>
            <a:r>
              <a:rPr lang="da-DK" dirty="0"/>
              <a:t>Offer</a:t>
            </a:r>
          </a:p>
          <a:p>
            <a:pPr lvl="1"/>
            <a:r>
              <a:rPr lang="da-DK" b="1" i="1" dirty="0">
                <a:effectLst/>
                <a:latin typeface="-apple-system"/>
              </a:rPr>
              <a:t>en mester i at få andre til at føle skyld</a:t>
            </a:r>
            <a:endParaRPr lang="da-DK" dirty="0"/>
          </a:p>
          <a:p>
            <a:r>
              <a:rPr lang="da-DK" dirty="0"/>
              <a:t>Bøddel – krænker -  skurk</a:t>
            </a:r>
          </a:p>
          <a:p>
            <a:pPr lvl="1"/>
            <a:r>
              <a:rPr lang="da-DK" b="1" i="1" dirty="0">
                <a:effectLst/>
                <a:latin typeface="-apple-system"/>
              </a:rPr>
              <a:t>en mester i fejlfinding</a:t>
            </a:r>
            <a:endParaRPr lang="da-DK" dirty="0"/>
          </a:p>
          <a:p>
            <a:r>
              <a:rPr lang="da-DK" dirty="0"/>
              <a:t>Redder – hjælper – ridder – frelser – </a:t>
            </a:r>
            <a:r>
              <a:rPr lang="da-DK" dirty="0" err="1"/>
              <a:t>Mother</a:t>
            </a:r>
            <a:r>
              <a:rPr lang="da-DK" dirty="0"/>
              <a:t> </a:t>
            </a:r>
            <a:r>
              <a:rPr lang="da-DK" dirty="0" err="1"/>
              <a:t>theresa</a:t>
            </a:r>
            <a:endParaRPr lang="da-DK" dirty="0"/>
          </a:p>
          <a:p>
            <a:pPr lvl="1"/>
            <a:r>
              <a:rPr lang="da-DK" b="1" i="1" dirty="0">
                <a:effectLst/>
                <a:latin typeface="-apple-system"/>
              </a:rPr>
              <a:t>en mester i at støtte andre med at blive ved med at være magtesløse</a:t>
            </a:r>
          </a:p>
          <a:p>
            <a:pPr lvl="1"/>
            <a:endParaRPr lang="da-DK" b="1" i="1" dirty="0">
              <a:latin typeface="-apple-system"/>
            </a:endParaRPr>
          </a:p>
          <a:p>
            <a:r>
              <a:rPr lang="da-DK" b="1" i="1" dirty="0">
                <a:effectLst/>
                <a:latin typeface="-apple-system"/>
              </a:rPr>
              <a:t>Stop med at spille roller som altid vil tabe</a:t>
            </a:r>
            <a:endParaRPr lang="da-DK" b="1" i="0" dirty="0">
              <a:effectLst/>
              <a:latin typeface="-apple-system"/>
            </a:endParaRPr>
          </a:p>
        </p:txBody>
      </p:sp>
    </p:spTree>
    <p:extLst>
      <p:ext uri="{BB962C8B-B14F-4D97-AF65-F5344CB8AC3E}">
        <p14:creationId xmlns:p14="http://schemas.microsoft.com/office/powerpoint/2010/main" val="371702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6501E2-E084-6777-5EE9-F6AB0ADD386C}"/>
              </a:ext>
            </a:extLst>
          </p:cNvPr>
          <p:cNvSpPr>
            <a:spLocks noGrp="1"/>
          </p:cNvSpPr>
          <p:nvPr>
            <p:ph type="title"/>
          </p:nvPr>
        </p:nvSpPr>
        <p:spPr/>
        <p:txBody>
          <a:bodyPr/>
          <a:lstStyle/>
          <a:p>
            <a:r>
              <a:rPr lang="da-DK" dirty="0"/>
              <a:t>Øvelse – hvilke to roller spiller jeg bedst? Hvorfor?</a:t>
            </a:r>
          </a:p>
        </p:txBody>
      </p:sp>
      <p:sp>
        <p:nvSpPr>
          <p:cNvPr id="3" name="Pladsholder til indhold 2">
            <a:extLst>
              <a:ext uri="{FF2B5EF4-FFF2-40B4-BE49-F238E27FC236}">
                <a16:creationId xmlns:a16="http://schemas.microsoft.com/office/drawing/2014/main" id="{ABF6C353-B832-7420-D97D-CEC634060EB5}"/>
              </a:ext>
            </a:extLst>
          </p:cNvPr>
          <p:cNvSpPr>
            <a:spLocks noGrp="1"/>
          </p:cNvSpPr>
          <p:nvPr>
            <p:ph idx="1"/>
          </p:nvPr>
        </p:nvSpPr>
        <p:spPr/>
        <p:txBody>
          <a:bodyPr/>
          <a:lstStyle/>
          <a:p>
            <a:r>
              <a:rPr lang="da-DK" dirty="0"/>
              <a:t>Diskuter dette spørgsmål i ti minutter – tre og tre</a:t>
            </a:r>
          </a:p>
          <a:p>
            <a:endParaRPr lang="da-DK" dirty="0"/>
          </a:p>
          <a:p>
            <a:r>
              <a:rPr lang="da-DK" dirty="0"/>
              <a:t>Offer</a:t>
            </a:r>
          </a:p>
          <a:p>
            <a:endParaRPr lang="da-DK" dirty="0"/>
          </a:p>
          <a:p>
            <a:r>
              <a:rPr lang="da-DK" dirty="0"/>
              <a:t>Bøddel – krænker -  skurk</a:t>
            </a:r>
          </a:p>
          <a:p>
            <a:endParaRPr lang="da-DK" dirty="0"/>
          </a:p>
          <a:p>
            <a:r>
              <a:rPr lang="da-DK" dirty="0"/>
              <a:t>Redder – hjælper – ridder – frelser – </a:t>
            </a:r>
            <a:r>
              <a:rPr lang="da-DK" dirty="0" err="1"/>
              <a:t>Mother</a:t>
            </a:r>
            <a:r>
              <a:rPr lang="da-DK" dirty="0"/>
              <a:t> </a:t>
            </a:r>
            <a:r>
              <a:rPr lang="da-DK" dirty="0" err="1"/>
              <a:t>theresa</a:t>
            </a:r>
            <a:endParaRPr lang="da-DK" dirty="0"/>
          </a:p>
          <a:p>
            <a:pPr marL="0" indent="0">
              <a:buNone/>
            </a:pPr>
            <a:endParaRPr lang="da-DK" dirty="0"/>
          </a:p>
        </p:txBody>
      </p:sp>
    </p:spTree>
    <p:extLst>
      <p:ext uri="{BB962C8B-B14F-4D97-AF65-F5344CB8AC3E}">
        <p14:creationId xmlns:p14="http://schemas.microsoft.com/office/powerpoint/2010/main" val="332223708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4150</TotalTime>
  <Words>682</Words>
  <Application>Microsoft Macintosh PowerPoint</Application>
  <PresentationFormat>Widescreen</PresentationFormat>
  <Paragraphs>71</Paragraphs>
  <Slides>11</Slides>
  <Notes>0</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11</vt:i4>
      </vt:variant>
    </vt:vector>
  </HeadingPairs>
  <TitlesOfParts>
    <vt:vector size="18" baseType="lpstr">
      <vt:lpstr>-apple-system</vt:lpstr>
      <vt:lpstr>Arial</vt:lpstr>
      <vt:lpstr>Calibri</vt:lpstr>
      <vt:lpstr>Calibri Light</vt:lpstr>
      <vt:lpstr>Merriweather</vt:lpstr>
      <vt:lpstr>Open Sans</vt:lpstr>
      <vt:lpstr>Office-tema</vt:lpstr>
      <vt:lpstr>Psykoterapi og METAsundhed</vt:lpstr>
      <vt:lpstr>Har vi bevæget os nok i dag?</vt:lpstr>
      <vt:lpstr>Hvad er psykoterapi?</vt:lpstr>
      <vt:lpstr>Psykoanalyse – samtaleterapi - Sigmund</vt:lpstr>
      <vt:lpstr>Carl Rogers – personcentreret terapi</vt:lpstr>
      <vt:lpstr>Aktiv lytte øvelse 10+10 min. – to og to</vt:lpstr>
      <vt:lpstr>Fritz Perls - Gestaltterapi</vt:lpstr>
      <vt:lpstr>Karpmans trekant – st spil vi spiller</vt:lpstr>
      <vt:lpstr>Øvelse – hvilke to roller spiller jeg bedst? Hvorfor?</vt:lpstr>
      <vt:lpstr>Milton Erickson - hypnoterapi</vt:lpstr>
      <vt:lpstr>5 største faldgrupper i METAsundhed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Psykoterapi og METAsundhed</dc:title>
  <dc:creator>Lars  Mygind</dc:creator>
  <cp:lastModifiedBy>Lars  Mygind</cp:lastModifiedBy>
  <cp:revision>3</cp:revision>
  <dcterms:created xsi:type="dcterms:W3CDTF">2022-09-07T14:57:09Z</dcterms:created>
  <dcterms:modified xsi:type="dcterms:W3CDTF">2022-09-10T12:07:52Z</dcterms:modified>
</cp:coreProperties>
</file>