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57" r:id="rId2"/>
    <p:sldId id="260" r:id="rId3"/>
    <p:sldId id="256" r:id="rId4"/>
    <p:sldId id="262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5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15F9-41A7-4067-A043-CEAF5595E013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BA339-30A6-4C8A-A2FF-F64AD0EE544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846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BA339-30A6-4C8A-A2FF-F64AD0EE5442}" type="slidenum">
              <a:rPr lang="es-DO" smtClean="0"/>
              <a:t>14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6809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BA339-30A6-4C8A-A2FF-F64AD0EE5442}" type="slidenum">
              <a:rPr lang="es-DO" smtClean="0"/>
              <a:t>15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817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1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2245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5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944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9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2124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5566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239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053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942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796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47D489-6636-4BBC-AD68-7FCCB9CB7EAA}" type="datetimeFigureOut">
              <a:rPr lang="es-DO" smtClean="0"/>
              <a:t>28/9/2022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51DCD5-B2F1-4681-BF50-BF4F9A8F6EA2}" type="slidenum">
              <a:rPr lang="es-DO" smtClean="0"/>
              <a:t>‹#›</a:t>
            </a:fld>
            <a:endParaRPr lang="es-D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hintransition.e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A859-E3CA-4FE5-A6CB-7CA101C0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short</a:t>
            </a:r>
            <a:r>
              <a:rPr lang="en-US" b="1" dirty="0"/>
              <a:t>) guide on how to register 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YINT</a:t>
            </a:r>
            <a:endParaRPr lang="es-D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A3D1-8CE7-4CA8-BC5A-6A40EA77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05541"/>
            <a:ext cx="10058400" cy="29008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 Project by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/>
                </a:solidFill>
              </a:rPr>
              <a:t>Associazione</a:t>
            </a:r>
            <a:r>
              <a:rPr lang="en-US" sz="1800" dirty="0">
                <a:solidFill>
                  <a:schemeClr val="tx1"/>
                </a:solidFill>
              </a:rPr>
              <a:t> Don Bosco 2000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NOAH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LOS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Gaia Education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HAUP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/>
                </a:solidFill>
              </a:rPr>
              <a:t>Plattform</a:t>
            </a:r>
            <a:r>
              <a:rPr lang="en-US" sz="1800" dirty="0">
                <a:solidFill>
                  <a:schemeClr val="tx1"/>
                </a:solidFill>
              </a:rPr>
              <a:t> Footprint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Co-funded by the Erasmus+ </a:t>
            </a:r>
            <a:r>
              <a:rPr lang="en-US" sz="1800" dirty="0" err="1">
                <a:solidFill>
                  <a:schemeClr val="tx1"/>
                </a:solidFill>
              </a:rPr>
              <a:t>Programme</a:t>
            </a:r>
            <a:r>
              <a:rPr lang="en-US" sz="1800" dirty="0">
                <a:solidFill>
                  <a:schemeClr val="tx1"/>
                </a:solidFill>
              </a:rPr>
              <a:t> of the European Union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51BF0-0599-4DF5-8433-D206CB447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57681" r="9167" b="24173"/>
          <a:stretch/>
        </p:blipFill>
        <p:spPr>
          <a:xfrm>
            <a:off x="1717040" y="5136039"/>
            <a:ext cx="8818880" cy="10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0DC6460-9CDB-481D-9A9E-FEA648767F53}"/>
              </a:ext>
            </a:extLst>
          </p:cNvPr>
          <p:cNvSpPr/>
          <p:nvPr/>
        </p:nvSpPr>
        <p:spPr>
          <a:xfrm>
            <a:off x="8693833" y="1702190"/>
            <a:ext cx="2114843" cy="1364567"/>
          </a:xfrm>
          <a:prstGeom prst="borderCallout1">
            <a:avLst>
              <a:gd name="adj1" fmla="val -297"/>
              <a:gd name="adj2" fmla="val 97950"/>
              <a:gd name="adj3" fmla="val -44819"/>
              <a:gd name="adj4" fmla="val 983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LOG IN </a:t>
            </a:r>
            <a:r>
              <a:rPr lang="en-US" dirty="0"/>
              <a:t> once you have registered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4859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AE5F2-D8CF-4AA8-8014-3CF33F056F85}"/>
              </a:ext>
            </a:extLst>
          </p:cNvPr>
          <p:cNvSpPr/>
          <p:nvPr/>
        </p:nvSpPr>
        <p:spPr>
          <a:xfrm>
            <a:off x="1291883" y="386269"/>
            <a:ext cx="9608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Step 2: </a:t>
            </a:r>
            <a:r>
              <a:rPr lang="en-US" sz="3200" dirty="0"/>
              <a:t>Register by clicking the “REGISTER” tab.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B1AE7-7085-4CBB-A15A-D505A44E7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t="9326" r="17918" b="8110"/>
          <a:stretch/>
        </p:blipFill>
        <p:spPr>
          <a:xfrm>
            <a:off x="140678" y="1406768"/>
            <a:ext cx="5802922" cy="4102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7AEDD-3EC1-4D39-8F53-7D5B622FD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t="9326" r="18833" b="8110"/>
          <a:stretch/>
        </p:blipFill>
        <p:spPr>
          <a:xfrm>
            <a:off x="6248402" y="1406767"/>
            <a:ext cx="5802920" cy="41021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CCD8C1E-F1A8-4C3A-9682-3906A34A2854}"/>
              </a:ext>
            </a:extLst>
          </p:cNvPr>
          <p:cNvSpPr/>
          <p:nvPr/>
        </p:nvSpPr>
        <p:spPr>
          <a:xfrm>
            <a:off x="3554684" y="1406767"/>
            <a:ext cx="773724" cy="393898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976EAF2-7581-45AF-BD49-3F917DA45560}"/>
              </a:ext>
            </a:extLst>
          </p:cNvPr>
          <p:cNvSpPr/>
          <p:nvPr/>
        </p:nvSpPr>
        <p:spPr>
          <a:xfrm>
            <a:off x="3965607" y="3905215"/>
            <a:ext cx="182880" cy="3938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368E7-81CC-4EB2-B175-6EFECA3C1AD4}"/>
              </a:ext>
            </a:extLst>
          </p:cNvPr>
          <p:cNvSpPr txBox="1"/>
          <p:nvPr/>
        </p:nvSpPr>
        <p:spPr>
          <a:xfrm>
            <a:off x="2444815" y="3534974"/>
            <a:ext cx="32244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Guide on how to use </a:t>
            </a:r>
            <a:r>
              <a:rPr lang="en-US" dirty="0" err="1"/>
              <a:t>Simplero</a:t>
            </a:r>
            <a:endParaRPr lang="es-DO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3C9F10B-0076-48F4-92A6-DA1AD9A384B7}"/>
              </a:ext>
            </a:extLst>
          </p:cNvPr>
          <p:cNvSpPr/>
          <p:nvPr/>
        </p:nvSpPr>
        <p:spPr>
          <a:xfrm>
            <a:off x="9120985" y="4548503"/>
            <a:ext cx="182880" cy="3938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473A0-7EC5-4047-A9F5-B09FAC6D29BC}"/>
              </a:ext>
            </a:extLst>
          </p:cNvPr>
          <p:cNvSpPr txBox="1"/>
          <p:nvPr/>
        </p:nvSpPr>
        <p:spPr>
          <a:xfrm>
            <a:off x="8128257" y="4179171"/>
            <a:ext cx="21683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here to register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0972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AE5F2-D8CF-4AA8-8014-3CF33F056F85}"/>
              </a:ext>
            </a:extLst>
          </p:cNvPr>
          <p:cNvSpPr/>
          <p:nvPr/>
        </p:nvSpPr>
        <p:spPr>
          <a:xfrm>
            <a:off x="1291883" y="386269"/>
            <a:ext cx="9608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You will see the following 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617EB3-4496-4A1D-A476-54943268B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66436" r="23911" b="8152"/>
          <a:stretch/>
        </p:blipFill>
        <p:spPr>
          <a:xfrm>
            <a:off x="6515952" y="2721077"/>
            <a:ext cx="5440154" cy="1415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572B84-5763-4FFF-8365-CEFE04F6C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11809" r="23669" b="7721"/>
          <a:stretch/>
        </p:blipFill>
        <p:spPr>
          <a:xfrm>
            <a:off x="558772" y="1157306"/>
            <a:ext cx="5537228" cy="4543388"/>
          </a:xfrm>
          <a:prstGeom prst="rect">
            <a:avLst/>
          </a:prstGeom>
        </p:spPr>
      </p:pic>
      <p:sp>
        <p:nvSpPr>
          <p:cNvPr id="18" name="Callout: Line 17">
            <a:extLst>
              <a:ext uri="{FF2B5EF4-FFF2-40B4-BE49-F238E27FC236}">
                <a16:creationId xmlns:a16="http://schemas.microsoft.com/office/drawing/2014/main" id="{EDF7F9C1-BB51-4C9E-9C3E-C455F1864B10}"/>
              </a:ext>
            </a:extLst>
          </p:cNvPr>
          <p:cNvSpPr/>
          <p:nvPr/>
        </p:nvSpPr>
        <p:spPr>
          <a:xfrm>
            <a:off x="3327386" y="2050026"/>
            <a:ext cx="2389239" cy="1025013"/>
          </a:xfrm>
          <a:prstGeom prst="borderCallout1">
            <a:avLst>
              <a:gd name="adj1" fmla="val 56160"/>
              <a:gd name="adj2" fmla="val -1543"/>
              <a:gd name="adj3" fmla="val 57824"/>
              <a:gd name="adj4" fmla="val -482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in the information</a:t>
            </a:r>
            <a:endParaRPr lang="es-DO" dirty="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F5D5195E-556B-47BE-8D97-A75F1DC8E8AB}"/>
              </a:ext>
            </a:extLst>
          </p:cNvPr>
          <p:cNvSpPr/>
          <p:nvPr/>
        </p:nvSpPr>
        <p:spPr>
          <a:xfrm>
            <a:off x="8041409" y="4861942"/>
            <a:ext cx="2389239" cy="1025013"/>
          </a:xfrm>
          <a:prstGeom prst="borderCallout1">
            <a:avLst>
              <a:gd name="adj1" fmla="val -1394"/>
              <a:gd name="adj2" fmla="val 50926"/>
              <a:gd name="adj3" fmla="val -54406"/>
              <a:gd name="adj4" fmla="val 511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the option that better suits you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23547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AE5F2-D8CF-4AA8-8014-3CF33F056F85}"/>
              </a:ext>
            </a:extLst>
          </p:cNvPr>
          <p:cNvSpPr/>
          <p:nvPr/>
        </p:nvSpPr>
        <p:spPr>
          <a:xfrm>
            <a:off x="1291883" y="386269"/>
            <a:ext cx="9608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You will receive the following email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A8E778-BBD3-4ECD-BE73-7B7B3FCA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24130" r="1217" b="9783"/>
          <a:stretch/>
        </p:blipFill>
        <p:spPr>
          <a:xfrm>
            <a:off x="1585941" y="971044"/>
            <a:ext cx="9611564" cy="4408513"/>
          </a:xfrm>
          <a:prstGeom prst="rect">
            <a:avLst/>
          </a:prstGeom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0453D3F7-A24C-49D3-98BB-9F38ECA56289}"/>
              </a:ext>
            </a:extLst>
          </p:cNvPr>
          <p:cNvSpPr/>
          <p:nvPr/>
        </p:nvSpPr>
        <p:spPr>
          <a:xfrm>
            <a:off x="4629714" y="3728775"/>
            <a:ext cx="782079" cy="4351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xxx</a:t>
            </a:r>
            <a:endParaRPr lang="es-DO" dirty="0">
              <a:solidFill>
                <a:schemeClr val="tx1"/>
              </a:solidFill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7515712A-B770-44A5-BB81-CCD4AE1D1A60}"/>
              </a:ext>
            </a:extLst>
          </p:cNvPr>
          <p:cNvSpPr/>
          <p:nvPr/>
        </p:nvSpPr>
        <p:spPr>
          <a:xfrm>
            <a:off x="1144562" y="1063051"/>
            <a:ext cx="3805411" cy="121158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C04D4AE2-05E4-4CA9-97FC-5ACB611D515C}"/>
              </a:ext>
            </a:extLst>
          </p:cNvPr>
          <p:cNvSpPr/>
          <p:nvPr/>
        </p:nvSpPr>
        <p:spPr>
          <a:xfrm>
            <a:off x="1702673" y="1730573"/>
            <a:ext cx="2577497" cy="104181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9A2F0483-CCC5-4DE9-AA45-E7A892B8270F}"/>
              </a:ext>
            </a:extLst>
          </p:cNvPr>
          <p:cNvSpPr/>
          <p:nvPr/>
        </p:nvSpPr>
        <p:spPr>
          <a:xfrm>
            <a:off x="9432920" y="1730573"/>
            <a:ext cx="2577497" cy="104181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C25C1737-3075-4861-AB36-DF9EAF327893}"/>
              </a:ext>
            </a:extLst>
          </p:cNvPr>
          <p:cNvSpPr/>
          <p:nvPr/>
        </p:nvSpPr>
        <p:spPr>
          <a:xfrm>
            <a:off x="8667174" y="4163921"/>
            <a:ext cx="3343243" cy="1383439"/>
          </a:xfrm>
          <a:prstGeom prst="borderCallout1">
            <a:avLst>
              <a:gd name="adj1" fmla="val 98065"/>
              <a:gd name="adj2" fmla="val 1392"/>
              <a:gd name="adj3" fmla="val 112500"/>
              <a:gd name="adj4" fmla="val -383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 you will find your username and password to use for future Log In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7545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AE5F2-D8CF-4AA8-8014-3CF33F056F85}"/>
              </a:ext>
            </a:extLst>
          </p:cNvPr>
          <p:cNvSpPr/>
          <p:nvPr/>
        </p:nvSpPr>
        <p:spPr>
          <a:xfrm>
            <a:off x="1291883" y="1199068"/>
            <a:ext cx="9608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Step 3: </a:t>
            </a:r>
            <a:r>
              <a:rPr lang="en-US" sz="3200" dirty="0"/>
              <a:t>Download the </a:t>
            </a:r>
            <a:r>
              <a:rPr lang="en-US" sz="3200" dirty="0" err="1"/>
              <a:t>Simplero</a:t>
            </a:r>
            <a:r>
              <a:rPr lang="en-US" sz="3200" dirty="0"/>
              <a:t> app on your smartphone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461C1-8F87-47FE-9B9D-48367302A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53982" r="63102" b="38656"/>
          <a:stretch/>
        </p:blipFill>
        <p:spPr>
          <a:xfrm>
            <a:off x="3371691" y="2800961"/>
            <a:ext cx="5448617" cy="12003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6D3670-1E2F-4638-8497-C32E6576E4C8}"/>
              </a:ext>
            </a:extLst>
          </p:cNvPr>
          <p:cNvSpPr/>
          <p:nvPr/>
        </p:nvSpPr>
        <p:spPr>
          <a:xfrm>
            <a:off x="1291883" y="4612640"/>
            <a:ext cx="9608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You can find the link through YINT’s website or on “App Store” or “Google Play”</a:t>
            </a:r>
          </a:p>
        </p:txBody>
      </p:sp>
    </p:spTree>
    <p:extLst>
      <p:ext uri="{BB962C8B-B14F-4D97-AF65-F5344CB8AC3E}">
        <p14:creationId xmlns:p14="http://schemas.microsoft.com/office/powerpoint/2010/main" val="257262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AE5F2-D8CF-4AA8-8014-3CF33F056F85}"/>
              </a:ext>
            </a:extLst>
          </p:cNvPr>
          <p:cNvSpPr/>
          <p:nvPr/>
        </p:nvSpPr>
        <p:spPr>
          <a:xfrm>
            <a:off x="1291883" y="1199068"/>
            <a:ext cx="9608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app will look like this</a:t>
            </a:r>
          </a:p>
        </p:txBody>
      </p:sp>
      <p:pic>
        <p:nvPicPr>
          <p:cNvPr id="1028" name="Picture 4" descr="Simplero on the App Store">
            <a:extLst>
              <a:ext uri="{FF2B5EF4-FFF2-40B4-BE49-F238E27FC236}">
                <a16:creationId xmlns:a16="http://schemas.microsoft.com/office/drawing/2014/main" id="{BC5B9063-7F53-4B96-98BC-9A8E3BEA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80" y="2158174"/>
            <a:ext cx="4841240" cy="25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5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8F0C0-625F-4B8E-843C-C1B37CD3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03" y="1971040"/>
            <a:ext cx="2264865" cy="4028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61EFB-C682-4B36-BB08-9100ACB2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18" y="1971040"/>
            <a:ext cx="2450510" cy="4358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2D379-0AFE-404B-9E18-585AAA7FD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915" y="1971040"/>
            <a:ext cx="2450510" cy="435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2625D-2447-4457-940A-B3C7AED64F54}"/>
              </a:ext>
            </a:extLst>
          </p:cNvPr>
          <p:cNvSpPr txBox="1"/>
          <p:nvPr/>
        </p:nvSpPr>
        <p:spPr>
          <a:xfrm>
            <a:off x="1004103" y="548640"/>
            <a:ext cx="2264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how the app looks when you open it on your phone</a:t>
            </a:r>
            <a:endParaRPr lang="es-D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2CED2-38C1-47D8-8720-AE9DB630AA92}"/>
              </a:ext>
            </a:extLst>
          </p:cNvPr>
          <p:cNvSpPr txBox="1"/>
          <p:nvPr/>
        </p:nvSpPr>
        <p:spPr>
          <a:xfrm>
            <a:off x="5248218" y="528320"/>
            <a:ext cx="2264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will be redirected into this screen. Click on YINT-Youth in Transition</a:t>
            </a:r>
            <a:endParaRPr lang="es-D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58BBD-9A6C-4609-B00F-9653C004CD9C}"/>
              </a:ext>
            </a:extLst>
          </p:cNvPr>
          <p:cNvSpPr txBox="1"/>
          <p:nvPr/>
        </p:nvSpPr>
        <p:spPr>
          <a:xfrm>
            <a:off x="9492333" y="589280"/>
            <a:ext cx="2264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page will open, where you can select the various options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8855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A6BA6-E3FA-42A7-86E4-3B72A1D8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528320"/>
            <a:ext cx="3261634" cy="5801360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3A21A55D-FE5E-42DB-9C9B-E044C8F317C0}"/>
              </a:ext>
            </a:extLst>
          </p:cNvPr>
          <p:cNvSpPr/>
          <p:nvPr/>
        </p:nvSpPr>
        <p:spPr>
          <a:xfrm>
            <a:off x="6884084" y="1074337"/>
            <a:ext cx="5130526" cy="758559"/>
          </a:xfrm>
          <a:prstGeom prst="borderCallout1">
            <a:avLst>
              <a:gd name="adj1" fmla="val 56160"/>
              <a:gd name="adj2" fmla="val -1543"/>
              <a:gd name="adj3" fmla="val 57824"/>
              <a:gd name="adj4" fmla="val -482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 you can find information about the project </a:t>
            </a:r>
          </a:p>
          <a:p>
            <a:pPr algn="ctr"/>
            <a:r>
              <a:rPr lang="en-US" dirty="0"/>
              <a:t>(to be updated)</a:t>
            </a:r>
            <a:endParaRPr lang="es-DO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8DAE3C2E-A07C-4C64-BC53-CB39B9768164}"/>
              </a:ext>
            </a:extLst>
          </p:cNvPr>
          <p:cNvSpPr/>
          <p:nvPr/>
        </p:nvSpPr>
        <p:spPr>
          <a:xfrm>
            <a:off x="6884084" y="2025445"/>
            <a:ext cx="5130526" cy="605503"/>
          </a:xfrm>
          <a:prstGeom prst="borderCallout1">
            <a:avLst>
              <a:gd name="adj1" fmla="val 56160"/>
              <a:gd name="adj2" fmla="val -1543"/>
              <a:gd name="adj3" fmla="val 57824"/>
              <a:gd name="adj4" fmla="val -482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 you will find the handbook</a:t>
            </a:r>
          </a:p>
          <a:p>
            <a:pPr algn="ctr"/>
            <a:r>
              <a:rPr lang="en-US" dirty="0"/>
              <a:t>(to be updated)</a:t>
            </a:r>
            <a:endParaRPr lang="es-DO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6EFF44EE-A105-4A39-9393-726B333C5E33}"/>
              </a:ext>
            </a:extLst>
          </p:cNvPr>
          <p:cNvSpPr/>
          <p:nvPr/>
        </p:nvSpPr>
        <p:spPr>
          <a:xfrm>
            <a:off x="6884084" y="2823497"/>
            <a:ext cx="5130526" cy="605503"/>
          </a:xfrm>
          <a:prstGeom prst="borderCallout1">
            <a:avLst>
              <a:gd name="adj1" fmla="val 56160"/>
              <a:gd name="adj2" fmla="val -1543"/>
              <a:gd name="adj3" fmla="val 57824"/>
              <a:gd name="adj4" fmla="val -482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section you can upload your pictures</a:t>
            </a:r>
            <a:endParaRPr lang="es-DO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19FE93BA-E3FB-47E7-8C93-CF38CD82647C}"/>
              </a:ext>
            </a:extLst>
          </p:cNvPr>
          <p:cNvSpPr/>
          <p:nvPr/>
        </p:nvSpPr>
        <p:spPr>
          <a:xfrm>
            <a:off x="7211950" y="3848511"/>
            <a:ext cx="4474795" cy="605504"/>
          </a:xfrm>
          <a:prstGeom prst="borderCallout1">
            <a:avLst>
              <a:gd name="adj1" fmla="val 56160"/>
              <a:gd name="adj2" fmla="val -1543"/>
              <a:gd name="adj3" fmla="val 57824"/>
              <a:gd name="adj4" fmla="val -482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in the information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61389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535CF-ABE9-4B12-BD4C-FD8199E97E6A}"/>
              </a:ext>
            </a:extLst>
          </p:cNvPr>
          <p:cNvSpPr txBox="1"/>
          <p:nvPr/>
        </p:nvSpPr>
        <p:spPr>
          <a:xfrm>
            <a:off x="2113280" y="1442720"/>
            <a:ext cx="7965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Thank you and welcome to the YINT family!</a:t>
            </a:r>
            <a:endParaRPr lang="es-D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521DC-FB00-4A1B-895F-60C49558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57681" r="9167" b="24173"/>
          <a:stretch/>
        </p:blipFill>
        <p:spPr>
          <a:xfrm>
            <a:off x="1717040" y="5115719"/>
            <a:ext cx="8818880" cy="10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AE5F2-D8CF-4AA8-8014-3CF33F056F85}"/>
              </a:ext>
            </a:extLst>
          </p:cNvPr>
          <p:cNvSpPr/>
          <p:nvPr/>
        </p:nvSpPr>
        <p:spPr>
          <a:xfrm>
            <a:off x="1291883" y="2397948"/>
            <a:ext cx="96082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Step 1: </a:t>
            </a:r>
            <a:r>
              <a:rPr lang="en-US" sz="3200" dirty="0"/>
              <a:t>Access the web page through the following link: </a:t>
            </a:r>
          </a:p>
          <a:p>
            <a:pPr algn="ctr"/>
            <a:r>
              <a:rPr lang="en-US" sz="3200" dirty="0">
                <a:hlinkClick r:id="rId2"/>
              </a:rPr>
              <a:t>https://www.youthintransition.eu/</a:t>
            </a:r>
            <a:endParaRPr lang="en-US" sz="3200" dirty="0"/>
          </a:p>
          <a:p>
            <a:endParaRPr lang="en-US" sz="3200" dirty="0"/>
          </a:p>
          <a:p>
            <a:pPr algn="ctr"/>
            <a:r>
              <a:rPr lang="en-US" sz="3200" dirty="0"/>
              <a:t>Once you have access, the following content will appear</a:t>
            </a:r>
          </a:p>
        </p:txBody>
      </p:sp>
    </p:spTree>
    <p:extLst>
      <p:ext uri="{BB962C8B-B14F-4D97-AF65-F5344CB8AC3E}">
        <p14:creationId xmlns:p14="http://schemas.microsoft.com/office/powerpoint/2010/main" val="405316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90A1A79E-FBA0-44E6-A1D9-9F55B5CE58E9}"/>
              </a:ext>
            </a:extLst>
          </p:cNvPr>
          <p:cNvSpPr/>
          <p:nvPr/>
        </p:nvSpPr>
        <p:spPr>
          <a:xfrm>
            <a:off x="3984359" y="1859749"/>
            <a:ext cx="2264898" cy="1364566"/>
          </a:xfrm>
          <a:prstGeom prst="borderCallout1">
            <a:avLst>
              <a:gd name="adj1" fmla="val -838"/>
              <a:gd name="adj2" fmla="val 363"/>
              <a:gd name="adj3" fmla="val -50387"/>
              <a:gd name="adj4" fmla="val 1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</a:t>
            </a:r>
            <a:r>
              <a:rPr lang="en-US" dirty="0"/>
              <a:t> allows you to see the “vision” and “on arts and creativity” section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03102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685DC596-A5BA-4AAD-A1C7-8355E0D99E41}"/>
              </a:ext>
            </a:extLst>
          </p:cNvPr>
          <p:cNvSpPr/>
          <p:nvPr/>
        </p:nvSpPr>
        <p:spPr>
          <a:xfrm>
            <a:off x="4698609" y="2116646"/>
            <a:ext cx="2546253" cy="1772529"/>
          </a:xfrm>
          <a:prstGeom prst="borderCallout1">
            <a:avLst>
              <a:gd name="adj1" fmla="val 1290"/>
              <a:gd name="adj2" fmla="val 507"/>
              <a:gd name="adj3" fmla="val -54167"/>
              <a:gd name="adj4" fmla="val 8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ABOUT </a:t>
            </a:r>
            <a:r>
              <a:rPr lang="en-US" dirty="0"/>
              <a:t>introduces the project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74102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0DC6460-9CDB-481D-9A9E-FEA648767F53}"/>
              </a:ext>
            </a:extLst>
          </p:cNvPr>
          <p:cNvSpPr/>
          <p:nvPr/>
        </p:nvSpPr>
        <p:spPr>
          <a:xfrm>
            <a:off x="5570806" y="2121819"/>
            <a:ext cx="2686929" cy="1994095"/>
          </a:xfrm>
          <a:prstGeom prst="borderCallout1">
            <a:avLst>
              <a:gd name="adj1" fmla="val 1819"/>
              <a:gd name="adj2" fmla="val 44"/>
              <a:gd name="adj3" fmla="val -52579"/>
              <a:gd name="adj4" fmla="val -11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PARTNERS</a:t>
            </a:r>
            <a:r>
              <a:rPr lang="en-US" dirty="0"/>
              <a:t> introduces each partners to the project and shows images of some of its work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61949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0DC6460-9CDB-481D-9A9E-FEA648767F53}"/>
              </a:ext>
            </a:extLst>
          </p:cNvPr>
          <p:cNvSpPr/>
          <p:nvPr/>
        </p:nvSpPr>
        <p:spPr>
          <a:xfrm>
            <a:off x="6696222" y="2121819"/>
            <a:ext cx="2686929" cy="1994095"/>
          </a:xfrm>
          <a:prstGeom prst="borderCallout1">
            <a:avLst>
              <a:gd name="adj1" fmla="val 1819"/>
              <a:gd name="adj2" fmla="val 44"/>
              <a:gd name="adj3" fmla="val -52579"/>
              <a:gd name="adj4" fmla="val -11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HANDBOOK</a:t>
            </a:r>
            <a:r>
              <a:rPr lang="en-US" dirty="0"/>
              <a:t> contains the handbook with all the exercises that can be used with the youth by the trainers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39485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0DC6460-9CDB-481D-9A9E-FEA648767F53}"/>
              </a:ext>
            </a:extLst>
          </p:cNvPr>
          <p:cNvSpPr/>
          <p:nvPr/>
        </p:nvSpPr>
        <p:spPr>
          <a:xfrm>
            <a:off x="7891976" y="2121819"/>
            <a:ext cx="2686929" cy="1994095"/>
          </a:xfrm>
          <a:prstGeom prst="borderCallout1">
            <a:avLst>
              <a:gd name="adj1" fmla="val 1819"/>
              <a:gd name="adj2" fmla="val 44"/>
              <a:gd name="adj3" fmla="val -52579"/>
              <a:gd name="adj4" fmla="val -11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RESOURCES</a:t>
            </a:r>
            <a:r>
              <a:rPr lang="en-US" dirty="0"/>
              <a:t> contains information useful for trainers, such as examples of the activities by the partner organizations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76712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0DC6460-9CDB-481D-9A9E-FEA648767F53}"/>
              </a:ext>
            </a:extLst>
          </p:cNvPr>
          <p:cNvSpPr/>
          <p:nvPr/>
        </p:nvSpPr>
        <p:spPr>
          <a:xfrm>
            <a:off x="5781821" y="1938940"/>
            <a:ext cx="3254325" cy="1957812"/>
          </a:xfrm>
          <a:prstGeom prst="borderCallout1">
            <a:avLst>
              <a:gd name="adj1" fmla="val -297"/>
              <a:gd name="adj2" fmla="val 97950"/>
              <a:gd name="adj3" fmla="val -44819"/>
              <a:gd name="adj4" fmla="val 983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REGISTER </a:t>
            </a:r>
            <a:r>
              <a:rPr lang="en-US" dirty="0"/>
              <a:t> is where you can create an account in order to become part of the YINT family. This is useful because it provides access to the app</a:t>
            </a:r>
          </a:p>
        </p:txBody>
      </p:sp>
    </p:spTree>
    <p:extLst>
      <p:ext uri="{BB962C8B-B14F-4D97-AF65-F5344CB8AC3E}">
        <p14:creationId xmlns:p14="http://schemas.microsoft.com/office/powerpoint/2010/main" val="287581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ED6D-0B96-44DA-ADDF-BC8B7B61E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E059-443F-4C36-A36B-2E78AAAAA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CE2DC-C552-49A3-8B68-D428F8DB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-2976" y="1"/>
            <a:ext cx="12194976" cy="6499273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90DC6460-9CDB-481D-9A9E-FEA648767F53}"/>
              </a:ext>
            </a:extLst>
          </p:cNvPr>
          <p:cNvSpPr/>
          <p:nvPr/>
        </p:nvSpPr>
        <p:spPr>
          <a:xfrm>
            <a:off x="6096000" y="1938940"/>
            <a:ext cx="3657600" cy="1957812"/>
          </a:xfrm>
          <a:prstGeom prst="borderCallout1">
            <a:avLst>
              <a:gd name="adj1" fmla="val -297"/>
              <a:gd name="adj2" fmla="val 97950"/>
              <a:gd name="adj3" fmla="val -44819"/>
              <a:gd name="adj4" fmla="val 983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FORUM </a:t>
            </a:r>
            <a:r>
              <a:rPr lang="en-US" dirty="0"/>
              <a:t> is a space that can be accessed by phone and computer, where participants can share content, comment and like, and use as a platform for inspiration and ideas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710312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BDE295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2094</TotalTime>
  <Words>382</Words>
  <Application>Microsoft Office PowerPoint</Application>
  <PresentationFormat>Widescreen</PresentationFormat>
  <Paragraphs>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A (short) guide on how to register to YINT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on how to register to YINT</dc:title>
  <dc:creator>Simona Isabel Compagni Smits</dc:creator>
  <cp:lastModifiedBy>Simona Isabel Compagni Smits</cp:lastModifiedBy>
  <cp:revision>25</cp:revision>
  <dcterms:created xsi:type="dcterms:W3CDTF">2022-09-27T10:36:11Z</dcterms:created>
  <dcterms:modified xsi:type="dcterms:W3CDTF">2022-09-29T09:26:41Z</dcterms:modified>
</cp:coreProperties>
</file>