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2" r:id="rId2"/>
    <p:sldMasterId id="2147483668" r:id="rId3"/>
  </p:sldMasterIdLst>
  <p:notesMasterIdLst>
    <p:notesMasterId r:id="rId16"/>
  </p:notesMasterIdLst>
  <p:sldIdLst>
    <p:sldId id="265" r:id="rId4"/>
    <p:sldId id="266" r:id="rId5"/>
    <p:sldId id="273" r:id="rId6"/>
    <p:sldId id="274" r:id="rId7"/>
    <p:sldId id="275" r:id="rId8"/>
    <p:sldId id="278" r:id="rId9"/>
    <p:sldId id="276" r:id="rId10"/>
    <p:sldId id="279" r:id="rId11"/>
    <p:sldId id="280" r:id="rId12"/>
    <p:sldId id="267" r:id="rId13"/>
    <p:sldId id="28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/>
    <p:restoredTop sz="96327"/>
  </p:normalViewPr>
  <p:slideViewPr>
    <p:cSldViewPr snapToGrid="0">
      <p:cViewPr varScale="1">
        <p:scale>
          <a:sx n="123" d="100"/>
          <a:sy n="123" d="100"/>
        </p:scale>
        <p:origin x="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6" Type="http://schemas.openxmlformats.org/officeDocument/2006/relationships/image" Target="../media/image46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6" Type="http://schemas.openxmlformats.org/officeDocument/2006/relationships/image" Target="../media/image46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B7B504-E542-4C36-8DA7-C187AE7F658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26D78B-9788-46BF-8253-2743A9AD67F0}">
      <dgm:prSet/>
      <dgm:spPr/>
      <dgm:t>
        <a:bodyPr/>
        <a:lstStyle/>
        <a:p>
          <a:r>
            <a:rPr lang="en-US" dirty="0"/>
            <a:t>Anti-inflammatory</a:t>
          </a:r>
        </a:p>
      </dgm:t>
    </dgm:pt>
    <dgm:pt modelId="{15F4D768-4958-49D4-A0C3-5825F9FA8579}" type="parTrans" cxnId="{2B2411C4-AB4F-4D73-803B-5CEC6EC7C2AD}">
      <dgm:prSet/>
      <dgm:spPr/>
      <dgm:t>
        <a:bodyPr/>
        <a:lstStyle/>
        <a:p>
          <a:endParaRPr lang="en-US"/>
        </a:p>
      </dgm:t>
    </dgm:pt>
    <dgm:pt modelId="{6FA44EAF-AD57-4AEB-B6FF-BCE7EF271F6E}" type="sibTrans" cxnId="{2B2411C4-AB4F-4D73-803B-5CEC6EC7C2AD}">
      <dgm:prSet/>
      <dgm:spPr/>
      <dgm:t>
        <a:bodyPr/>
        <a:lstStyle/>
        <a:p>
          <a:endParaRPr lang="en-US"/>
        </a:p>
      </dgm:t>
    </dgm:pt>
    <dgm:pt modelId="{23C6E4B5-0EB4-421A-9E24-124AEBFC8D0B}">
      <dgm:prSet/>
      <dgm:spPr/>
      <dgm:t>
        <a:bodyPr/>
        <a:lstStyle/>
        <a:p>
          <a:r>
            <a:rPr lang="en-US"/>
            <a:t>Build energy</a:t>
          </a:r>
        </a:p>
      </dgm:t>
    </dgm:pt>
    <dgm:pt modelId="{07DC0CC2-A971-4613-B710-52944B7E10C2}" type="parTrans" cxnId="{F6E3C243-5A7F-4A01-AEA7-111A59838141}">
      <dgm:prSet/>
      <dgm:spPr/>
      <dgm:t>
        <a:bodyPr/>
        <a:lstStyle/>
        <a:p>
          <a:endParaRPr lang="en-US"/>
        </a:p>
      </dgm:t>
    </dgm:pt>
    <dgm:pt modelId="{FD8331B8-CF43-40DF-A847-D9EA7FB30D71}" type="sibTrans" cxnId="{F6E3C243-5A7F-4A01-AEA7-111A59838141}">
      <dgm:prSet/>
      <dgm:spPr/>
      <dgm:t>
        <a:bodyPr/>
        <a:lstStyle/>
        <a:p>
          <a:endParaRPr lang="en-US"/>
        </a:p>
      </dgm:t>
    </dgm:pt>
    <dgm:pt modelId="{6C382B68-8E5E-427C-ABB0-719D8407C66C}">
      <dgm:prSet/>
      <dgm:spPr/>
      <dgm:t>
        <a:bodyPr/>
        <a:lstStyle/>
        <a:p>
          <a:r>
            <a:rPr lang="en-US"/>
            <a:t>Improves mood</a:t>
          </a:r>
        </a:p>
      </dgm:t>
    </dgm:pt>
    <dgm:pt modelId="{D05C7524-9A61-4274-9DE8-23CC7E077513}" type="parTrans" cxnId="{4DD82DE9-5B2C-4BE3-BD1A-E9C004EEF94F}">
      <dgm:prSet/>
      <dgm:spPr/>
      <dgm:t>
        <a:bodyPr/>
        <a:lstStyle/>
        <a:p>
          <a:endParaRPr lang="en-US"/>
        </a:p>
      </dgm:t>
    </dgm:pt>
    <dgm:pt modelId="{E19AD437-027B-4A1F-8872-D61026CEAAA4}" type="sibTrans" cxnId="{4DD82DE9-5B2C-4BE3-BD1A-E9C004EEF94F}">
      <dgm:prSet/>
      <dgm:spPr/>
      <dgm:t>
        <a:bodyPr/>
        <a:lstStyle/>
        <a:p>
          <a:endParaRPr lang="en-US"/>
        </a:p>
      </dgm:t>
    </dgm:pt>
    <dgm:pt modelId="{B8D69BCE-67D9-4171-AB68-71D66BD6B112}">
      <dgm:prSet/>
      <dgm:spPr/>
      <dgm:t>
        <a:bodyPr/>
        <a:lstStyle/>
        <a:p>
          <a:r>
            <a:rPr lang="en-US" dirty="0"/>
            <a:t>Build stronger bones</a:t>
          </a:r>
        </a:p>
      </dgm:t>
    </dgm:pt>
    <dgm:pt modelId="{C44456C6-D56E-46E7-A79C-E8582C8D07EE}" type="parTrans" cxnId="{B5F978B5-FC70-44DB-941E-E611C64B4034}">
      <dgm:prSet/>
      <dgm:spPr/>
      <dgm:t>
        <a:bodyPr/>
        <a:lstStyle/>
        <a:p>
          <a:endParaRPr lang="en-US"/>
        </a:p>
      </dgm:t>
    </dgm:pt>
    <dgm:pt modelId="{F3716276-CC46-43FE-852E-34FC1AB4764A}" type="sibTrans" cxnId="{B5F978B5-FC70-44DB-941E-E611C64B4034}">
      <dgm:prSet/>
      <dgm:spPr/>
      <dgm:t>
        <a:bodyPr/>
        <a:lstStyle/>
        <a:p>
          <a:endParaRPr lang="en-US"/>
        </a:p>
      </dgm:t>
    </dgm:pt>
    <dgm:pt modelId="{C74C5BDA-E122-5F4D-87EA-0652AF327018}">
      <dgm:prSet/>
      <dgm:spPr/>
      <dgm:t>
        <a:bodyPr/>
        <a:lstStyle/>
        <a:p>
          <a:r>
            <a:rPr lang="en-US" dirty="0"/>
            <a:t>Improves sleep</a:t>
          </a:r>
        </a:p>
      </dgm:t>
    </dgm:pt>
    <dgm:pt modelId="{E065C18F-436A-684E-B3EA-07DC04933822}" type="parTrans" cxnId="{850F3AE6-A112-4B42-A734-F15AABEF7202}">
      <dgm:prSet/>
      <dgm:spPr/>
      <dgm:t>
        <a:bodyPr/>
        <a:lstStyle/>
        <a:p>
          <a:endParaRPr lang="en-GB"/>
        </a:p>
      </dgm:t>
    </dgm:pt>
    <dgm:pt modelId="{0E41285D-F8A9-9A4C-9504-4791357AE847}" type="sibTrans" cxnId="{850F3AE6-A112-4B42-A734-F15AABEF7202}">
      <dgm:prSet/>
      <dgm:spPr/>
      <dgm:t>
        <a:bodyPr/>
        <a:lstStyle/>
        <a:p>
          <a:endParaRPr lang="en-GB"/>
        </a:p>
      </dgm:t>
    </dgm:pt>
    <dgm:pt modelId="{7DC6BC6F-D6CF-4E4A-B9C5-14143AA3191D}" type="pres">
      <dgm:prSet presAssocID="{07B7B504-E542-4C36-8DA7-C187AE7F658D}" presName="linear" presStyleCnt="0">
        <dgm:presLayoutVars>
          <dgm:animLvl val="lvl"/>
          <dgm:resizeHandles val="exact"/>
        </dgm:presLayoutVars>
      </dgm:prSet>
      <dgm:spPr/>
    </dgm:pt>
    <dgm:pt modelId="{6FF7E8E6-DF21-4E4D-9309-1A265E15D504}" type="pres">
      <dgm:prSet presAssocID="{B626D78B-9788-46BF-8253-2743A9AD67F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9AC670A-D4D1-C146-8A3D-24B1D597352E}" type="pres">
      <dgm:prSet presAssocID="{6FA44EAF-AD57-4AEB-B6FF-BCE7EF271F6E}" presName="spacer" presStyleCnt="0"/>
      <dgm:spPr/>
    </dgm:pt>
    <dgm:pt modelId="{77741CC6-172C-A44A-9F53-B7B3972A6C42}" type="pres">
      <dgm:prSet presAssocID="{23C6E4B5-0EB4-421A-9E24-124AEBFC8D0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CA8E06C-BF27-5B49-9DC0-960876586BD7}" type="pres">
      <dgm:prSet presAssocID="{FD8331B8-CF43-40DF-A847-D9EA7FB30D71}" presName="spacer" presStyleCnt="0"/>
      <dgm:spPr/>
    </dgm:pt>
    <dgm:pt modelId="{D91C6D58-071B-964F-8CAA-B23F215E35ED}" type="pres">
      <dgm:prSet presAssocID="{6C382B68-8E5E-427C-ABB0-719D8407C66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18064B6-0501-9843-9215-CFB6BE8A51A3}" type="pres">
      <dgm:prSet presAssocID="{E19AD437-027B-4A1F-8872-D61026CEAAA4}" presName="spacer" presStyleCnt="0"/>
      <dgm:spPr/>
    </dgm:pt>
    <dgm:pt modelId="{49FFAB90-B4C4-CD43-8FFD-10BFC72C5684}" type="pres">
      <dgm:prSet presAssocID="{B8D69BCE-67D9-4171-AB68-71D66BD6B11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4F06ED6-72B5-864E-BDCC-E90A63906C60}" type="pres">
      <dgm:prSet presAssocID="{F3716276-CC46-43FE-852E-34FC1AB4764A}" presName="spacer" presStyleCnt="0"/>
      <dgm:spPr/>
    </dgm:pt>
    <dgm:pt modelId="{0DFEAAF7-2C26-3C48-852A-59A6091393F8}" type="pres">
      <dgm:prSet presAssocID="{C74C5BDA-E122-5F4D-87EA-0652AF32701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E7B9126-B027-B04C-80F3-4E94217CC88F}" type="presOf" srcId="{6C382B68-8E5E-427C-ABB0-719D8407C66C}" destId="{D91C6D58-071B-964F-8CAA-B23F215E35ED}" srcOrd="0" destOrd="0" presId="urn:microsoft.com/office/officeart/2005/8/layout/vList2"/>
    <dgm:cxn modelId="{F6E3C243-5A7F-4A01-AEA7-111A59838141}" srcId="{07B7B504-E542-4C36-8DA7-C187AE7F658D}" destId="{23C6E4B5-0EB4-421A-9E24-124AEBFC8D0B}" srcOrd="1" destOrd="0" parTransId="{07DC0CC2-A971-4613-B710-52944B7E10C2}" sibTransId="{FD8331B8-CF43-40DF-A847-D9EA7FB30D71}"/>
    <dgm:cxn modelId="{6E3CDE7C-55AF-3742-9843-35AC45DC0018}" type="presOf" srcId="{B8D69BCE-67D9-4171-AB68-71D66BD6B112}" destId="{49FFAB90-B4C4-CD43-8FFD-10BFC72C5684}" srcOrd="0" destOrd="0" presId="urn:microsoft.com/office/officeart/2005/8/layout/vList2"/>
    <dgm:cxn modelId="{6A45397D-141E-EA4C-BD3F-9BABB83C32BD}" type="presOf" srcId="{23C6E4B5-0EB4-421A-9E24-124AEBFC8D0B}" destId="{77741CC6-172C-A44A-9F53-B7B3972A6C42}" srcOrd="0" destOrd="0" presId="urn:microsoft.com/office/officeart/2005/8/layout/vList2"/>
    <dgm:cxn modelId="{51156181-F79E-704E-A587-EDE71D4AD118}" type="presOf" srcId="{C74C5BDA-E122-5F4D-87EA-0652AF327018}" destId="{0DFEAAF7-2C26-3C48-852A-59A6091393F8}" srcOrd="0" destOrd="0" presId="urn:microsoft.com/office/officeart/2005/8/layout/vList2"/>
    <dgm:cxn modelId="{98009C96-8923-4F4A-BBA1-A9A31E2E52FF}" type="presOf" srcId="{07B7B504-E542-4C36-8DA7-C187AE7F658D}" destId="{7DC6BC6F-D6CF-4E4A-B9C5-14143AA3191D}" srcOrd="0" destOrd="0" presId="urn:microsoft.com/office/officeart/2005/8/layout/vList2"/>
    <dgm:cxn modelId="{B5F978B5-FC70-44DB-941E-E611C64B4034}" srcId="{07B7B504-E542-4C36-8DA7-C187AE7F658D}" destId="{B8D69BCE-67D9-4171-AB68-71D66BD6B112}" srcOrd="3" destOrd="0" parTransId="{C44456C6-D56E-46E7-A79C-E8582C8D07EE}" sibTransId="{F3716276-CC46-43FE-852E-34FC1AB4764A}"/>
    <dgm:cxn modelId="{2B2411C4-AB4F-4D73-803B-5CEC6EC7C2AD}" srcId="{07B7B504-E542-4C36-8DA7-C187AE7F658D}" destId="{B626D78B-9788-46BF-8253-2743A9AD67F0}" srcOrd="0" destOrd="0" parTransId="{15F4D768-4958-49D4-A0C3-5825F9FA8579}" sibTransId="{6FA44EAF-AD57-4AEB-B6FF-BCE7EF271F6E}"/>
    <dgm:cxn modelId="{850F3AE6-A112-4B42-A734-F15AABEF7202}" srcId="{07B7B504-E542-4C36-8DA7-C187AE7F658D}" destId="{C74C5BDA-E122-5F4D-87EA-0652AF327018}" srcOrd="4" destOrd="0" parTransId="{E065C18F-436A-684E-B3EA-07DC04933822}" sibTransId="{0E41285D-F8A9-9A4C-9504-4791357AE847}"/>
    <dgm:cxn modelId="{4DD82DE9-5B2C-4BE3-BD1A-E9C004EEF94F}" srcId="{07B7B504-E542-4C36-8DA7-C187AE7F658D}" destId="{6C382B68-8E5E-427C-ABB0-719D8407C66C}" srcOrd="2" destOrd="0" parTransId="{D05C7524-9A61-4274-9DE8-23CC7E077513}" sibTransId="{E19AD437-027B-4A1F-8872-D61026CEAAA4}"/>
    <dgm:cxn modelId="{24798EEB-CB12-8A44-9AAF-7E89457CAE27}" type="presOf" srcId="{B626D78B-9788-46BF-8253-2743A9AD67F0}" destId="{6FF7E8E6-DF21-4E4D-9309-1A265E15D504}" srcOrd="0" destOrd="0" presId="urn:microsoft.com/office/officeart/2005/8/layout/vList2"/>
    <dgm:cxn modelId="{18692E40-BE80-844E-8C70-A4267D9494E2}" type="presParOf" srcId="{7DC6BC6F-D6CF-4E4A-B9C5-14143AA3191D}" destId="{6FF7E8E6-DF21-4E4D-9309-1A265E15D504}" srcOrd="0" destOrd="0" presId="urn:microsoft.com/office/officeart/2005/8/layout/vList2"/>
    <dgm:cxn modelId="{06A2769B-6667-FE4B-BFCE-197AE34D8EA2}" type="presParOf" srcId="{7DC6BC6F-D6CF-4E4A-B9C5-14143AA3191D}" destId="{39AC670A-D4D1-C146-8A3D-24B1D597352E}" srcOrd="1" destOrd="0" presId="urn:microsoft.com/office/officeart/2005/8/layout/vList2"/>
    <dgm:cxn modelId="{54DEF6E9-B5B8-9342-8666-97D0E7294D86}" type="presParOf" srcId="{7DC6BC6F-D6CF-4E4A-B9C5-14143AA3191D}" destId="{77741CC6-172C-A44A-9F53-B7B3972A6C42}" srcOrd="2" destOrd="0" presId="urn:microsoft.com/office/officeart/2005/8/layout/vList2"/>
    <dgm:cxn modelId="{0BC1CA88-A2EB-4142-85E3-E5AAF36C323D}" type="presParOf" srcId="{7DC6BC6F-D6CF-4E4A-B9C5-14143AA3191D}" destId="{0CA8E06C-BF27-5B49-9DC0-960876586BD7}" srcOrd="3" destOrd="0" presId="urn:microsoft.com/office/officeart/2005/8/layout/vList2"/>
    <dgm:cxn modelId="{3938623C-CA34-EF45-9FC0-02947CD34B58}" type="presParOf" srcId="{7DC6BC6F-D6CF-4E4A-B9C5-14143AA3191D}" destId="{D91C6D58-071B-964F-8CAA-B23F215E35ED}" srcOrd="4" destOrd="0" presId="urn:microsoft.com/office/officeart/2005/8/layout/vList2"/>
    <dgm:cxn modelId="{C72231C3-F493-AF41-80D4-3B14338A8BB1}" type="presParOf" srcId="{7DC6BC6F-D6CF-4E4A-B9C5-14143AA3191D}" destId="{E18064B6-0501-9843-9215-CFB6BE8A51A3}" srcOrd="5" destOrd="0" presId="urn:microsoft.com/office/officeart/2005/8/layout/vList2"/>
    <dgm:cxn modelId="{F4C0F7FD-62B0-EB44-A43E-8E134BD503F6}" type="presParOf" srcId="{7DC6BC6F-D6CF-4E4A-B9C5-14143AA3191D}" destId="{49FFAB90-B4C4-CD43-8FFD-10BFC72C5684}" srcOrd="6" destOrd="0" presId="urn:microsoft.com/office/officeart/2005/8/layout/vList2"/>
    <dgm:cxn modelId="{8F8B68BE-13A6-564B-90DF-0DF30B140F01}" type="presParOf" srcId="{7DC6BC6F-D6CF-4E4A-B9C5-14143AA3191D}" destId="{44F06ED6-72B5-864E-BDCC-E90A63906C60}" srcOrd="7" destOrd="0" presId="urn:microsoft.com/office/officeart/2005/8/layout/vList2"/>
    <dgm:cxn modelId="{C01F597D-D60D-E44F-A060-56872DFE5B0A}" type="presParOf" srcId="{7DC6BC6F-D6CF-4E4A-B9C5-14143AA3191D}" destId="{0DFEAAF7-2C26-3C48-852A-59A6091393F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C112B-DC4F-4121-BE14-75136435B33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FEEA26-4201-4D4B-B93C-B5FDB65768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Getting Started</a:t>
          </a:r>
        </a:p>
      </dgm:t>
    </dgm:pt>
    <dgm:pt modelId="{8ACF0425-794A-44F4-943C-E83EEEE5E9D3}" type="parTrans" cxnId="{21133078-2297-4D99-B5BA-1602C075DA33}">
      <dgm:prSet/>
      <dgm:spPr/>
      <dgm:t>
        <a:bodyPr/>
        <a:lstStyle/>
        <a:p>
          <a:endParaRPr lang="en-US"/>
        </a:p>
      </dgm:t>
    </dgm:pt>
    <dgm:pt modelId="{4CA63C75-8C18-4B41-B824-A03A75843599}" type="sibTrans" cxnId="{21133078-2297-4D99-B5BA-1602C075DA33}">
      <dgm:prSet/>
      <dgm:spPr/>
      <dgm:t>
        <a:bodyPr/>
        <a:lstStyle/>
        <a:p>
          <a:endParaRPr lang="en-US"/>
        </a:p>
      </dgm:t>
    </dgm:pt>
    <dgm:pt modelId="{752A2EA0-35CB-4D73-802A-63AAA529E4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Balancing Blood Sugar</a:t>
          </a:r>
        </a:p>
      </dgm:t>
    </dgm:pt>
    <dgm:pt modelId="{CCD7D504-A3A6-4580-9849-E4A27E3C395E}" type="parTrans" cxnId="{B045AF23-D120-4ABF-9036-8E644EE6BBA1}">
      <dgm:prSet/>
      <dgm:spPr/>
      <dgm:t>
        <a:bodyPr/>
        <a:lstStyle/>
        <a:p>
          <a:endParaRPr lang="en-US"/>
        </a:p>
      </dgm:t>
    </dgm:pt>
    <dgm:pt modelId="{5F1B5208-5668-4616-9880-EEE5B69B6735}" type="sibTrans" cxnId="{B045AF23-D120-4ABF-9036-8E644EE6BBA1}">
      <dgm:prSet/>
      <dgm:spPr/>
      <dgm:t>
        <a:bodyPr/>
        <a:lstStyle/>
        <a:p>
          <a:endParaRPr lang="en-US"/>
        </a:p>
      </dgm:t>
    </dgm:pt>
    <dgm:pt modelId="{3520E4A8-6B52-41BC-96D8-9186D20A3F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Gut and Digestion</a:t>
          </a:r>
        </a:p>
      </dgm:t>
    </dgm:pt>
    <dgm:pt modelId="{C0191739-08E8-4A98-8310-9090BABD8D5C}" type="parTrans" cxnId="{61461AC4-6AF3-45E6-A291-8AE493105103}">
      <dgm:prSet/>
      <dgm:spPr/>
      <dgm:t>
        <a:bodyPr/>
        <a:lstStyle/>
        <a:p>
          <a:endParaRPr lang="en-US"/>
        </a:p>
      </dgm:t>
    </dgm:pt>
    <dgm:pt modelId="{07A79D09-DC3A-4C22-B7A2-A97854581315}" type="sibTrans" cxnId="{61461AC4-6AF3-45E6-A291-8AE493105103}">
      <dgm:prSet/>
      <dgm:spPr/>
      <dgm:t>
        <a:bodyPr/>
        <a:lstStyle/>
        <a:p>
          <a:endParaRPr lang="en-US"/>
        </a:p>
      </dgm:t>
    </dgm:pt>
    <dgm:pt modelId="{0A08354E-5C7C-4A4A-B75E-CA0C776C3B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Brain Health</a:t>
          </a:r>
        </a:p>
      </dgm:t>
    </dgm:pt>
    <dgm:pt modelId="{3BA471E6-4048-44D8-BF88-0920543B261E}" type="parTrans" cxnId="{372234DE-12C7-40C6-8EF9-FA0287FDA488}">
      <dgm:prSet/>
      <dgm:spPr/>
      <dgm:t>
        <a:bodyPr/>
        <a:lstStyle/>
        <a:p>
          <a:endParaRPr lang="en-US"/>
        </a:p>
      </dgm:t>
    </dgm:pt>
    <dgm:pt modelId="{F39360A3-6C65-4EA5-AC7C-0B5DAE25CE47}" type="sibTrans" cxnId="{372234DE-12C7-40C6-8EF9-FA0287FDA488}">
      <dgm:prSet/>
      <dgm:spPr/>
      <dgm:t>
        <a:bodyPr/>
        <a:lstStyle/>
        <a:p>
          <a:endParaRPr lang="en-US"/>
        </a:p>
      </dgm:t>
    </dgm:pt>
    <dgm:pt modelId="{AAC4931D-5C30-4EC9-A004-877389F8DD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Get Moving</a:t>
          </a:r>
        </a:p>
      </dgm:t>
    </dgm:pt>
    <dgm:pt modelId="{94DE371B-641F-49DD-A576-7928EFD9D55E}" type="parTrans" cxnId="{A2A4A707-09D7-4BF8-BA14-056B3299D7E9}">
      <dgm:prSet/>
      <dgm:spPr/>
      <dgm:t>
        <a:bodyPr/>
        <a:lstStyle/>
        <a:p>
          <a:endParaRPr lang="en-US"/>
        </a:p>
      </dgm:t>
    </dgm:pt>
    <dgm:pt modelId="{587B08CE-BD54-420B-BE1B-84B325B62C92}" type="sibTrans" cxnId="{A2A4A707-09D7-4BF8-BA14-056B3299D7E9}">
      <dgm:prSet/>
      <dgm:spPr/>
      <dgm:t>
        <a:bodyPr/>
        <a:lstStyle/>
        <a:p>
          <a:endParaRPr lang="en-US"/>
        </a:p>
      </dgm:t>
    </dgm:pt>
    <dgm:pt modelId="{851D29C4-F7AE-4BF3-B03F-03762CE2ED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Toxicity and Detox</a:t>
          </a:r>
        </a:p>
      </dgm:t>
    </dgm:pt>
    <dgm:pt modelId="{7DDDB1B7-FF80-49DA-8F85-42594B3C8819}" type="parTrans" cxnId="{96EF4CB3-E9CC-4580-B661-96E3D93373C0}">
      <dgm:prSet/>
      <dgm:spPr/>
      <dgm:t>
        <a:bodyPr/>
        <a:lstStyle/>
        <a:p>
          <a:endParaRPr lang="en-US"/>
        </a:p>
      </dgm:t>
    </dgm:pt>
    <dgm:pt modelId="{A2038AF1-B983-42A1-B01E-458AA4B067B9}" type="sibTrans" cxnId="{96EF4CB3-E9CC-4580-B661-96E3D93373C0}">
      <dgm:prSet/>
      <dgm:spPr/>
      <dgm:t>
        <a:bodyPr/>
        <a:lstStyle/>
        <a:p>
          <a:endParaRPr lang="en-US"/>
        </a:p>
      </dgm:t>
    </dgm:pt>
    <dgm:pt modelId="{29CC201F-25F7-4008-BDE1-9A75119F0A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Medications and Supplements</a:t>
          </a:r>
        </a:p>
      </dgm:t>
    </dgm:pt>
    <dgm:pt modelId="{6E9A0DB0-905C-46C2-B6C5-FC020F9C748B}" type="parTrans" cxnId="{A9C3F90B-5B44-4497-9ECF-686D6DE1DD1E}">
      <dgm:prSet/>
      <dgm:spPr/>
      <dgm:t>
        <a:bodyPr/>
        <a:lstStyle/>
        <a:p>
          <a:endParaRPr lang="en-US"/>
        </a:p>
      </dgm:t>
    </dgm:pt>
    <dgm:pt modelId="{C86A3242-7E64-4636-83BA-3161D6244F82}" type="sibTrans" cxnId="{A9C3F90B-5B44-4497-9ECF-686D6DE1DD1E}">
      <dgm:prSet/>
      <dgm:spPr/>
      <dgm:t>
        <a:bodyPr/>
        <a:lstStyle/>
        <a:p>
          <a:endParaRPr lang="en-US"/>
        </a:p>
      </dgm:t>
    </dgm:pt>
    <dgm:pt modelId="{821836AB-1A76-499F-ADE7-96FB541330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Recipes and Resources</a:t>
          </a:r>
        </a:p>
      </dgm:t>
    </dgm:pt>
    <dgm:pt modelId="{9211A56E-7A31-45E6-8A3E-1932E82E8C5B}" type="parTrans" cxnId="{3349A849-EC34-43BE-8B66-5287AF9F43B1}">
      <dgm:prSet/>
      <dgm:spPr/>
      <dgm:t>
        <a:bodyPr/>
        <a:lstStyle/>
        <a:p>
          <a:endParaRPr lang="en-US"/>
        </a:p>
      </dgm:t>
    </dgm:pt>
    <dgm:pt modelId="{613D7232-C7FB-45E8-9B98-1FB62BDBACDA}" type="sibTrans" cxnId="{3349A849-EC34-43BE-8B66-5287AF9F43B1}">
      <dgm:prSet/>
      <dgm:spPr/>
      <dgm:t>
        <a:bodyPr/>
        <a:lstStyle/>
        <a:p>
          <a:endParaRPr lang="en-US"/>
        </a:p>
      </dgm:t>
    </dgm:pt>
    <dgm:pt modelId="{D2566E29-7E60-400E-AD9B-850DC567E868}" type="pres">
      <dgm:prSet presAssocID="{982C112B-DC4F-4121-BE14-75136435B339}" presName="root" presStyleCnt="0">
        <dgm:presLayoutVars>
          <dgm:dir/>
          <dgm:resizeHandles val="exact"/>
        </dgm:presLayoutVars>
      </dgm:prSet>
      <dgm:spPr/>
    </dgm:pt>
    <dgm:pt modelId="{C496E809-84F2-424F-A3E5-543C8F2F3968}" type="pres">
      <dgm:prSet presAssocID="{8BFEEA26-4201-4D4B-B93C-B5FDB65768CF}" presName="compNode" presStyleCnt="0"/>
      <dgm:spPr/>
    </dgm:pt>
    <dgm:pt modelId="{59CC1E09-1E8C-4F9A-8ED7-FD131B931222}" type="pres">
      <dgm:prSet presAssocID="{8BFEEA26-4201-4D4B-B93C-B5FDB65768CF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38E843B9-402D-4448-8248-DB4F11C6A4FF}" type="pres">
      <dgm:prSet presAssocID="{8BFEEA26-4201-4D4B-B93C-B5FDB65768CF}" presName="spaceRect" presStyleCnt="0"/>
      <dgm:spPr/>
    </dgm:pt>
    <dgm:pt modelId="{BE59C5E9-FC8C-4DDE-8057-644AFDF16F36}" type="pres">
      <dgm:prSet presAssocID="{8BFEEA26-4201-4D4B-B93C-B5FDB65768CF}" presName="textRect" presStyleLbl="revTx" presStyleIdx="0" presStyleCnt="8">
        <dgm:presLayoutVars>
          <dgm:chMax val="1"/>
          <dgm:chPref val="1"/>
        </dgm:presLayoutVars>
      </dgm:prSet>
      <dgm:spPr/>
    </dgm:pt>
    <dgm:pt modelId="{D89B8360-89B7-4D49-9197-5C81C23A435C}" type="pres">
      <dgm:prSet presAssocID="{4CA63C75-8C18-4B41-B824-A03A75843599}" presName="sibTrans" presStyleCnt="0"/>
      <dgm:spPr/>
    </dgm:pt>
    <dgm:pt modelId="{DDEDAC18-340B-4B14-8036-4F839EC6474A}" type="pres">
      <dgm:prSet presAssocID="{752A2EA0-35CB-4D73-802A-63AAA529E4A6}" presName="compNode" presStyleCnt="0"/>
      <dgm:spPr/>
    </dgm:pt>
    <dgm:pt modelId="{E9E98B36-CE47-4B29-81B0-4E4928D6659C}" type="pres">
      <dgm:prSet presAssocID="{752A2EA0-35CB-4D73-802A-63AAA529E4A6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8F581DF1-7927-4148-984E-AD16F07AC23B}" type="pres">
      <dgm:prSet presAssocID="{752A2EA0-35CB-4D73-802A-63AAA529E4A6}" presName="spaceRect" presStyleCnt="0"/>
      <dgm:spPr/>
    </dgm:pt>
    <dgm:pt modelId="{18893D9F-68D5-469C-A2A9-7948DCB3C924}" type="pres">
      <dgm:prSet presAssocID="{752A2EA0-35CB-4D73-802A-63AAA529E4A6}" presName="textRect" presStyleLbl="revTx" presStyleIdx="1" presStyleCnt="8">
        <dgm:presLayoutVars>
          <dgm:chMax val="1"/>
          <dgm:chPref val="1"/>
        </dgm:presLayoutVars>
      </dgm:prSet>
      <dgm:spPr/>
    </dgm:pt>
    <dgm:pt modelId="{C1A6D3A6-960B-429B-B81B-5D722462DBD8}" type="pres">
      <dgm:prSet presAssocID="{5F1B5208-5668-4616-9880-EEE5B69B6735}" presName="sibTrans" presStyleCnt="0"/>
      <dgm:spPr/>
    </dgm:pt>
    <dgm:pt modelId="{376E6C79-6D8B-4DDF-94DF-CBD9F7F9FEA6}" type="pres">
      <dgm:prSet presAssocID="{3520E4A8-6B52-41BC-96D8-9186D20A3F90}" presName="compNode" presStyleCnt="0"/>
      <dgm:spPr/>
    </dgm:pt>
    <dgm:pt modelId="{64EFB357-1548-49CC-A421-F2C15EFD0B99}" type="pres">
      <dgm:prSet presAssocID="{3520E4A8-6B52-41BC-96D8-9186D20A3F90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19F46ECD-7EF6-4F17-9C13-62F64AAC16FE}" type="pres">
      <dgm:prSet presAssocID="{3520E4A8-6B52-41BC-96D8-9186D20A3F90}" presName="spaceRect" presStyleCnt="0"/>
      <dgm:spPr/>
    </dgm:pt>
    <dgm:pt modelId="{7802C506-A15A-4CC1-96A0-F3AF77BCAAA7}" type="pres">
      <dgm:prSet presAssocID="{3520E4A8-6B52-41BC-96D8-9186D20A3F90}" presName="textRect" presStyleLbl="revTx" presStyleIdx="2" presStyleCnt="8">
        <dgm:presLayoutVars>
          <dgm:chMax val="1"/>
          <dgm:chPref val="1"/>
        </dgm:presLayoutVars>
      </dgm:prSet>
      <dgm:spPr/>
    </dgm:pt>
    <dgm:pt modelId="{C40965D1-19A7-42E3-955E-77043B9C2C4B}" type="pres">
      <dgm:prSet presAssocID="{07A79D09-DC3A-4C22-B7A2-A97854581315}" presName="sibTrans" presStyleCnt="0"/>
      <dgm:spPr/>
    </dgm:pt>
    <dgm:pt modelId="{8FC8FD36-34E8-4CF3-B9F9-C978B3C31DB0}" type="pres">
      <dgm:prSet presAssocID="{0A08354E-5C7C-4A4A-B75E-CA0C776C3BAF}" presName="compNode" presStyleCnt="0"/>
      <dgm:spPr/>
    </dgm:pt>
    <dgm:pt modelId="{62163A6C-5C52-4010-8D6F-CDF568373329}" type="pres">
      <dgm:prSet presAssocID="{0A08354E-5C7C-4A4A-B75E-CA0C776C3BAF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80B95529-24E2-4ED8-AC4F-9B9ED0E11C0C}" type="pres">
      <dgm:prSet presAssocID="{0A08354E-5C7C-4A4A-B75E-CA0C776C3BAF}" presName="spaceRect" presStyleCnt="0"/>
      <dgm:spPr/>
    </dgm:pt>
    <dgm:pt modelId="{667A8C80-924A-47EE-A5DF-C2CE147F2D02}" type="pres">
      <dgm:prSet presAssocID="{0A08354E-5C7C-4A4A-B75E-CA0C776C3BAF}" presName="textRect" presStyleLbl="revTx" presStyleIdx="3" presStyleCnt="8">
        <dgm:presLayoutVars>
          <dgm:chMax val="1"/>
          <dgm:chPref val="1"/>
        </dgm:presLayoutVars>
      </dgm:prSet>
      <dgm:spPr/>
    </dgm:pt>
    <dgm:pt modelId="{E170F83A-25E0-4440-B8AB-F188A9010E85}" type="pres">
      <dgm:prSet presAssocID="{F39360A3-6C65-4EA5-AC7C-0B5DAE25CE47}" presName="sibTrans" presStyleCnt="0"/>
      <dgm:spPr/>
    </dgm:pt>
    <dgm:pt modelId="{86C80961-7F5F-49AD-ABB4-E8129AEAF176}" type="pres">
      <dgm:prSet presAssocID="{AAC4931D-5C30-4EC9-A004-877389F8DDED}" presName="compNode" presStyleCnt="0"/>
      <dgm:spPr/>
    </dgm:pt>
    <dgm:pt modelId="{F805115D-A89B-4A21-B8AA-7ABAAC8BC3F9}" type="pres">
      <dgm:prSet presAssocID="{AAC4931D-5C30-4EC9-A004-877389F8DDED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DE7B8388-C8B9-4CAF-9679-366D17CD578F}" type="pres">
      <dgm:prSet presAssocID="{AAC4931D-5C30-4EC9-A004-877389F8DDED}" presName="spaceRect" presStyleCnt="0"/>
      <dgm:spPr/>
    </dgm:pt>
    <dgm:pt modelId="{EA9FFFE6-441D-418E-AB28-C95401B0EB47}" type="pres">
      <dgm:prSet presAssocID="{AAC4931D-5C30-4EC9-A004-877389F8DDED}" presName="textRect" presStyleLbl="revTx" presStyleIdx="4" presStyleCnt="8">
        <dgm:presLayoutVars>
          <dgm:chMax val="1"/>
          <dgm:chPref val="1"/>
        </dgm:presLayoutVars>
      </dgm:prSet>
      <dgm:spPr/>
    </dgm:pt>
    <dgm:pt modelId="{7662CBEC-9A6A-458A-ACBF-E59D696A8BCF}" type="pres">
      <dgm:prSet presAssocID="{587B08CE-BD54-420B-BE1B-84B325B62C92}" presName="sibTrans" presStyleCnt="0"/>
      <dgm:spPr/>
    </dgm:pt>
    <dgm:pt modelId="{FEFED465-2814-4580-87F0-3913849636B4}" type="pres">
      <dgm:prSet presAssocID="{851D29C4-F7AE-4BF3-B03F-03762CE2ED87}" presName="compNode" presStyleCnt="0"/>
      <dgm:spPr/>
    </dgm:pt>
    <dgm:pt modelId="{FFE6D1E4-9A93-4E01-BBED-2D7AD3C9DE14}" type="pres">
      <dgm:prSet presAssocID="{851D29C4-F7AE-4BF3-B03F-03762CE2ED87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BDBB6104-2563-4C03-8718-30200539BF39}" type="pres">
      <dgm:prSet presAssocID="{851D29C4-F7AE-4BF3-B03F-03762CE2ED87}" presName="spaceRect" presStyleCnt="0"/>
      <dgm:spPr/>
    </dgm:pt>
    <dgm:pt modelId="{ABCD7DDE-8053-42FF-AD68-7A3001AD1D8E}" type="pres">
      <dgm:prSet presAssocID="{851D29C4-F7AE-4BF3-B03F-03762CE2ED87}" presName="textRect" presStyleLbl="revTx" presStyleIdx="5" presStyleCnt="8">
        <dgm:presLayoutVars>
          <dgm:chMax val="1"/>
          <dgm:chPref val="1"/>
        </dgm:presLayoutVars>
      </dgm:prSet>
      <dgm:spPr/>
    </dgm:pt>
    <dgm:pt modelId="{B27ADD33-FAE3-4587-9C8F-7010F1866785}" type="pres">
      <dgm:prSet presAssocID="{A2038AF1-B983-42A1-B01E-458AA4B067B9}" presName="sibTrans" presStyleCnt="0"/>
      <dgm:spPr/>
    </dgm:pt>
    <dgm:pt modelId="{E64A44C8-A839-460D-9E2F-48A48ACECC04}" type="pres">
      <dgm:prSet presAssocID="{29CC201F-25F7-4008-BDE1-9A75119F0ACC}" presName="compNode" presStyleCnt="0"/>
      <dgm:spPr/>
    </dgm:pt>
    <dgm:pt modelId="{9038F145-54AD-45FC-94B1-98D6ECC23E3A}" type="pres">
      <dgm:prSet presAssocID="{29CC201F-25F7-4008-BDE1-9A75119F0ACC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6AEBC0B0-FC44-40C5-8C69-528FFFF57AF3}" type="pres">
      <dgm:prSet presAssocID="{29CC201F-25F7-4008-BDE1-9A75119F0ACC}" presName="spaceRect" presStyleCnt="0"/>
      <dgm:spPr/>
    </dgm:pt>
    <dgm:pt modelId="{C18FB69D-F04A-44C3-A57A-A0BD07058555}" type="pres">
      <dgm:prSet presAssocID="{29CC201F-25F7-4008-BDE1-9A75119F0ACC}" presName="textRect" presStyleLbl="revTx" presStyleIdx="6" presStyleCnt="8">
        <dgm:presLayoutVars>
          <dgm:chMax val="1"/>
          <dgm:chPref val="1"/>
        </dgm:presLayoutVars>
      </dgm:prSet>
      <dgm:spPr/>
    </dgm:pt>
    <dgm:pt modelId="{353DF1B7-0A93-4CC5-BC3E-BD08A4C0D955}" type="pres">
      <dgm:prSet presAssocID="{C86A3242-7E64-4636-83BA-3161D6244F82}" presName="sibTrans" presStyleCnt="0"/>
      <dgm:spPr/>
    </dgm:pt>
    <dgm:pt modelId="{325A189A-7FCD-4821-8929-207A761BA4D1}" type="pres">
      <dgm:prSet presAssocID="{821836AB-1A76-499F-ADE7-96FB5413303D}" presName="compNode" presStyleCnt="0"/>
      <dgm:spPr/>
    </dgm:pt>
    <dgm:pt modelId="{AFC790F6-AE41-4AB0-9C15-1299E72C3F10}" type="pres">
      <dgm:prSet presAssocID="{821836AB-1A76-499F-ADE7-96FB5413303D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CC176454-1938-407F-9FFB-D5ADB456ADDD}" type="pres">
      <dgm:prSet presAssocID="{821836AB-1A76-499F-ADE7-96FB5413303D}" presName="spaceRect" presStyleCnt="0"/>
      <dgm:spPr/>
    </dgm:pt>
    <dgm:pt modelId="{3F99723A-7890-40EA-9D0B-58B42F399C79}" type="pres">
      <dgm:prSet presAssocID="{821836AB-1A76-499F-ADE7-96FB5413303D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A2A4A707-09D7-4BF8-BA14-056B3299D7E9}" srcId="{982C112B-DC4F-4121-BE14-75136435B339}" destId="{AAC4931D-5C30-4EC9-A004-877389F8DDED}" srcOrd="4" destOrd="0" parTransId="{94DE371B-641F-49DD-A576-7928EFD9D55E}" sibTransId="{587B08CE-BD54-420B-BE1B-84B325B62C92}"/>
    <dgm:cxn modelId="{A9C3F90B-5B44-4497-9ECF-686D6DE1DD1E}" srcId="{982C112B-DC4F-4121-BE14-75136435B339}" destId="{29CC201F-25F7-4008-BDE1-9A75119F0ACC}" srcOrd="6" destOrd="0" parTransId="{6E9A0DB0-905C-46C2-B6C5-FC020F9C748B}" sibTransId="{C86A3242-7E64-4636-83BA-3161D6244F82}"/>
    <dgm:cxn modelId="{0F91210C-031E-3349-A23C-FDAD4834E308}" type="presOf" srcId="{821836AB-1A76-499F-ADE7-96FB5413303D}" destId="{3F99723A-7890-40EA-9D0B-58B42F399C79}" srcOrd="0" destOrd="0" presId="urn:microsoft.com/office/officeart/2018/2/layout/IconLabelList"/>
    <dgm:cxn modelId="{60A3F50F-53A8-4741-B4A4-FC78EE715977}" type="presOf" srcId="{851D29C4-F7AE-4BF3-B03F-03762CE2ED87}" destId="{ABCD7DDE-8053-42FF-AD68-7A3001AD1D8E}" srcOrd="0" destOrd="0" presId="urn:microsoft.com/office/officeart/2018/2/layout/IconLabelList"/>
    <dgm:cxn modelId="{63D9041B-86F1-C447-A303-F35C19A36856}" type="presOf" srcId="{29CC201F-25F7-4008-BDE1-9A75119F0ACC}" destId="{C18FB69D-F04A-44C3-A57A-A0BD07058555}" srcOrd="0" destOrd="0" presId="urn:microsoft.com/office/officeart/2018/2/layout/IconLabelList"/>
    <dgm:cxn modelId="{B045AF23-D120-4ABF-9036-8E644EE6BBA1}" srcId="{982C112B-DC4F-4121-BE14-75136435B339}" destId="{752A2EA0-35CB-4D73-802A-63AAA529E4A6}" srcOrd="1" destOrd="0" parTransId="{CCD7D504-A3A6-4580-9849-E4A27E3C395E}" sibTransId="{5F1B5208-5668-4616-9880-EEE5B69B6735}"/>
    <dgm:cxn modelId="{3349A849-EC34-43BE-8B66-5287AF9F43B1}" srcId="{982C112B-DC4F-4121-BE14-75136435B339}" destId="{821836AB-1A76-499F-ADE7-96FB5413303D}" srcOrd="7" destOrd="0" parTransId="{9211A56E-7A31-45E6-8A3E-1932E82E8C5B}" sibTransId="{613D7232-C7FB-45E8-9B98-1FB62BDBACDA}"/>
    <dgm:cxn modelId="{E0082059-34CF-3641-ADC6-7FEDC5C108E1}" type="presOf" srcId="{8BFEEA26-4201-4D4B-B93C-B5FDB65768CF}" destId="{BE59C5E9-FC8C-4DDE-8057-644AFDF16F36}" srcOrd="0" destOrd="0" presId="urn:microsoft.com/office/officeart/2018/2/layout/IconLabelList"/>
    <dgm:cxn modelId="{3644BE65-D96A-1743-BE5A-D12F58EA4933}" type="presOf" srcId="{AAC4931D-5C30-4EC9-A004-877389F8DDED}" destId="{EA9FFFE6-441D-418E-AB28-C95401B0EB47}" srcOrd="0" destOrd="0" presId="urn:microsoft.com/office/officeart/2018/2/layout/IconLabelList"/>
    <dgm:cxn modelId="{FC891371-FA79-4345-8B5A-A5E380C8D207}" type="presOf" srcId="{3520E4A8-6B52-41BC-96D8-9186D20A3F90}" destId="{7802C506-A15A-4CC1-96A0-F3AF77BCAAA7}" srcOrd="0" destOrd="0" presId="urn:microsoft.com/office/officeart/2018/2/layout/IconLabelList"/>
    <dgm:cxn modelId="{21133078-2297-4D99-B5BA-1602C075DA33}" srcId="{982C112B-DC4F-4121-BE14-75136435B339}" destId="{8BFEEA26-4201-4D4B-B93C-B5FDB65768CF}" srcOrd="0" destOrd="0" parTransId="{8ACF0425-794A-44F4-943C-E83EEEE5E9D3}" sibTransId="{4CA63C75-8C18-4B41-B824-A03A75843599}"/>
    <dgm:cxn modelId="{73301F9E-948B-B249-AA52-59FB65BD4BFB}" type="presOf" srcId="{752A2EA0-35CB-4D73-802A-63AAA529E4A6}" destId="{18893D9F-68D5-469C-A2A9-7948DCB3C924}" srcOrd="0" destOrd="0" presId="urn:microsoft.com/office/officeart/2018/2/layout/IconLabelList"/>
    <dgm:cxn modelId="{96EF4CB3-E9CC-4580-B661-96E3D93373C0}" srcId="{982C112B-DC4F-4121-BE14-75136435B339}" destId="{851D29C4-F7AE-4BF3-B03F-03762CE2ED87}" srcOrd="5" destOrd="0" parTransId="{7DDDB1B7-FF80-49DA-8F85-42594B3C8819}" sibTransId="{A2038AF1-B983-42A1-B01E-458AA4B067B9}"/>
    <dgm:cxn modelId="{2DDDD3B3-744A-3343-A17F-641F2459B314}" type="presOf" srcId="{982C112B-DC4F-4121-BE14-75136435B339}" destId="{D2566E29-7E60-400E-AD9B-850DC567E868}" srcOrd="0" destOrd="0" presId="urn:microsoft.com/office/officeart/2018/2/layout/IconLabelList"/>
    <dgm:cxn modelId="{61461AC4-6AF3-45E6-A291-8AE493105103}" srcId="{982C112B-DC4F-4121-BE14-75136435B339}" destId="{3520E4A8-6B52-41BC-96D8-9186D20A3F90}" srcOrd="2" destOrd="0" parTransId="{C0191739-08E8-4A98-8310-9090BABD8D5C}" sibTransId="{07A79D09-DC3A-4C22-B7A2-A97854581315}"/>
    <dgm:cxn modelId="{372234DE-12C7-40C6-8EF9-FA0287FDA488}" srcId="{982C112B-DC4F-4121-BE14-75136435B339}" destId="{0A08354E-5C7C-4A4A-B75E-CA0C776C3BAF}" srcOrd="3" destOrd="0" parTransId="{3BA471E6-4048-44D8-BF88-0920543B261E}" sibTransId="{F39360A3-6C65-4EA5-AC7C-0B5DAE25CE47}"/>
    <dgm:cxn modelId="{82B182F1-FFF7-3A4C-9722-E9028BFB45B4}" type="presOf" srcId="{0A08354E-5C7C-4A4A-B75E-CA0C776C3BAF}" destId="{667A8C80-924A-47EE-A5DF-C2CE147F2D02}" srcOrd="0" destOrd="0" presId="urn:microsoft.com/office/officeart/2018/2/layout/IconLabelList"/>
    <dgm:cxn modelId="{F69E52B8-C68C-6A44-B2CC-EC5629A8F68A}" type="presParOf" srcId="{D2566E29-7E60-400E-AD9B-850DC567E868}" destId="{C496E809-84F2-424F-A3E5-543C8F2F3968}" srcOrd="0" destOrd="0" presId="urn:microsoft.com/office/officeart/2018/2/layout/IconLabelList"/>
    <dgm:cxn modelId="{A1981E72-7260-514C-B8F0-95BFFBB40F02}" type="presParOf" srcId="{C496E809-84F2-424F-A3E5-543C8F2F3968}" destId="{59CC1E09-1E8C-4F9A-8ED7-FD131B931222}" srcOrd="0" destOrd="0" presId="urn:microsoft.com/office/officeart/2018/2/layout/IconLabelList"/>
    <dgm:cxn modelId="{4A8A84F2-69F8-974A-B26F-0A19C1A20EBB}" type="presParOf" srcId="{C496E809-84F2-424F-A3E5-543C8F2F3968}" destId="{38E843B9-402D-4448-8248-DB4F11C6A4FF}" srcOrd="1" destOrd="0" presId="urn:microsoft.com/office/officeart/2018/2/layout/IconLabelList"/>
    <dgm:cxn modelId="{F78C169A-80C7-F94D-AD73-A3A78406CEEC}" type="presParOf" srcId="{C496E809-84F2-424F-A3E5-543C8F2F3968}" destId="{BE59C5E9-FC8C-4DDE-8057-644AFDF16F36}" srcOrd="2" destOrd="0" presId="urn:microsoft.com/office/officeart/2018/2/layout/IconLabelList"/>
    <dgm:cxn modelId="{05C93FF9-2363-184D-ACD6-87B63E24B7DB}" type="presParOf" srcId="{D2566E29-7E60-400E-AD9B-850DC567E868}" destId="{D89B8360-89B7-4D49-9197-5C81C23A435C}" srcOrd="1" destOrd="0" presId="urn:microsoft.com/office/officeart/2018/2/layout/IconLabelList"/>
    <dgm:cxn modelId="{98DFC405-12C8-5343-A549-19FE3876C0D8}" type="presParOf" srcId="{D2566E29-7E60-400E-AD9B-850DC567E868}" destId="{DDEDAC18-340B-4B14-8036-4F839EC6474A}" srcOrd="2" destOrd="0" presId="urn:microsoft.com/office/officeart/2018/2/layout/IconLabelList"/>
    <dgm:cxn modelId="{205C395A-0943-AA46-808E-CD796E54CD97}" type="presParOf" srcId="{DDEDAC18-340B-4B14-8036-4F839EC6474A}" destId="{E9E98B36-CE47-4B29-81B0-4E4928D6659C}" srcOrd="0" destOrd="0" presId="urn:microsoft.com/office/officeart/2018/2/layout/IconLabelList"/>
    <dgm:cxn modelId="{E56E4390-C671-F440-AE10-534C142B3F24}" type="presParOf" srcId="{DDEDAC18-340B-4B14-8036-4F839EC6474A}" destId="{8F581DF1-7927-4148-984E-AD16F07AC23B}" srcOrd="1" destOrd="0" presId="urn:microsoft.com/office/officeart/2018/2/layout/IconLabelList"/>
    <dgm:cxn modelId="{7E738FE4-7DEE-F748-B7CD-A4EE06CFFA1B}" type="presParOf" srcId="{DDEDAC18-340B-4B14-8036-4F839EC6474A}" destId="{18893D9F-68D5-469C-A2A9-7948DCB3C924}" srcOrd="2" destOrd="0" presId="urn:microsoft.com/office/officeart/2018/2/layout/IconLabelList"/>
    <dgm:cxn modelId="{DD3D119E-AFC5-F74E-BB9E-B1B82B400FE7}" type="presParOf" srcId="{D2566E29-7E60-400E-AD9B-850DC567E868}" destId="{C1A6D3A6-960B-429B-B81B-5D722462DBD8}" srcOrd="3" destOrd="0" presId="urn:microsoft.com/office/officeart/2018/2/layout/IconLabelList"/>
    <dgm:cxn modelId="{2E99C1D7-AA22-6041-9D49-232FE8F065CC}" type="presParOf" srcId="{D2566E29-7E60-400E-AD9B-850DC567E868}" destId="{376E6C79-6D8B-4DDF-94DF-CBD9F7F9FEA6}" srcOrd="4" destOrd="0" presId="urn:microsoft.com/office/officeart/2018/2/layout/IconLabelList"/>
    <dgm:cxn modelId="{C8A148C2-83CC-7044-9B6D-D1D9827C2FD4}" type="presParOf" srcId="{376E6C79-6D8B-4DDF-94DF-CBD9F7F9FEA6}" destId="{64EFB357-1548-49CC-A421-F2C15EFD0B99}" srcOrd="0" destOrd="0" presId="urn:microsoft.com/office/officeart/2018/2/layout/IconLabelList"/>
    <dgm:cxn modelId="{FB1306E6-28F7-A34A-837E-DD8BBBE2A466}" type="presParOf" srcId="{376E6C79-6D8B-4DDF-94DF-CBD9F7F9FEA6}" destId="{19F46ECD-7EF6-4F17-9C13-62F64AAC16FE}" srcOrd="1" destOrd="0" presId="urn:microsoft.com/office/officeart/2018/2/layout/IconLabelList"/>
    <dgm:cxn modelId="{8BE02CC7-7A59-E147-A2D2-F879CE3FBB50}" type="presParOf" srcId="{376E6C79-6D8B-4DDF-94DF-CBD9F7F9FEA6}" destId="{7802C506-A15A-4CC1-96A0-F3AF77BCAAA7}" srcOrd="2" destOrd="0" presId="urn:microsoft.com/office/officeart/2018/2/layout/IconLabelList"/>
    <dgm:cxn modelId="{EDC54A48-08D2-7547-9B7B-0CC111566B85}" type="presParOf" srcId="{D2566E29-7E60-400E-AD9B-850DC567E868}" destId="{C40965D1-19A7-42E3-955E-77043B9C2C4B}" srcOrd="5" destOrd="0" presId="urn:microsoft.com/office/officeart/2018/2/layout/IconLabelList"/>
    <dgm:cxn modelId="{71B26940-22A1-1A4C-9CFD-AEC15C831D07}" type="presParOf" srcId="{D2566E29-7E60-400E-AD9B-850DC567E868}" destId="{8FC8FD36-34E8-4CF3-B9F9-C978B3C31DB0}" srcOrd="6" destOrd="0" presId="urn:microsoft.com/office/officeart/2018/2/layout/IconLabelList"/>
    <dgm:cxn modelId="{22C91D0D-153E-6A4C-B1BA-C150E0C451AA}" type="presParOf" srcId="{8FC8FD36-34E8-4CF3-B9F9-C978B3C31DB0}" destId="{62163A6C-5C52-4010-8D6F-CDF568373329}" srcOrd="0" destOrd="0" presId="urn:microsoft.com/office/officeart/2018/2/layout/IconLabelList"/>
    <dgm:cxn modelId="{388B0C7A-BC5B-B148-8C5F-BA7434BFC737}" type="presParOf" srcId="{8FC8FD36-34E8-4CF3-B9F9-C978B3C31DB0}" destId="{80B95529-24E2-4ED8-AC4F-9B9ED0E11C0C}" srcOrd="1" destOrd="0" presId="urn:microsoft.com/office/officeart/2018/2/layout/IconLabelList"/>
    <dgm:cxn modelId="{BEF63E68-A600-024E-8255-B48158D84E22}" type="presParOf" srcId="{8FC8FD36-34E8-4CF3-B9F9-C978B3C31DB0}" destId="{667A8C80-924A-47EE-A5DF-C2CE147F2D02}" srcOrd="2" destOrd="0" presId="urn:microsoft.com/office/officeart/2018/2/layout/IconLabelList"/>
    <dgm:cxn modelId="{26DB9FAC-FE3E-0A46-81FE-DEFE853DBB30}" type="presParOf" srcId="{D2566E29-7E60-400E-AD9B-850DC567E868}" destId="{E170F83A-25E0-4440-B8AB-F188A9010E85}" srcOrd="7" destOrd="0" presId="urn:microsoft.com/office/officeart/2018/2/layout/IconLabelList"/>
    <dgm:cxn modelId="{F53B5B72-4D55-A84D-9351-B8CF8D69A007}" type="presParOf" srcId="{D2566E29-7E60-400E-AD9B-850DC567E868}" destId="{86C80961-7F5F-49AD-ABB4-E8129AEAF176}" srcOrd="8" destOrd="0" presId="urn:microsoft.com/office/officeart/2018/2/layout/IconLabelList"/>
    <dgm:cxn modelId="{0B7E30E7-ED30-CB40-BB52-E2C96FEB9CD1}" type="presParOf" srcId="{86C80961-7F5F-49AD-ABB4-E8129AEAF176}" destId="{F805115D-A89B-4A21-B8AA-7ABAAC8BC3F9}" srcOrd="0" destOrd="0" presId="urn:microsoft.com/office/officeart/2018/2/layout/IconLabelList"/>
    <dgm:cxn modelId="{B444B9DB-A881-3647-B7F4-C2DD00288D6A}" type="presParOf" srcId="{86C80961-7F5F-49AD-ABB4-E8129AEAF176}" destId="{DE7B8388-C8B9-4CAF-9679-366D17CD578F}" srcOrd="1" destOrd="0" presId="urn:microsoft.com/office/officeart/2018/2/layout/IconLabelList"/>
    <dgm:cxn modelId="{6A3DE630-E75C-DD4D-BE26-F98800A0E3CC}" type="presParOf" srcId="{86C80961-7F5F-49AD-ABB4-E8129AEAF176}" destId="{EA9FFFE6-441D-418E-AB28-C95401B0EB47}" srcOrd="2" destOrd="0" presId="urn:microsoft.com/office/officeart/2018/2/layout/IconLabelList"/>
    <dgm:cxn modelId="{DD5C1377-733B-5C48-BFB0-C08F604C4F49}" type="presParOf" srcId="{D2566E29-7E60-400E-AD9B-850DC567E868}" destId="{7662CBEC-9A6A-458A-ACBF-E59D696A8BCF}" srcOrd="9" destOrd="0" presId="urn:microsoft.com/office/officeart/2018/2/layout/IconLabelList"/>
    <dgm:cxn modelId="{D2066BEF-FBFD-4347-A7CC-5A37684B63B7}" type="presParOf" srcId="{D2566E29-7E60-400E-AD9B-850DC567E868}" destId="{FEFED465-2814-4580-87F0-3913849636B4}" srcOrd="10" destOrd="0" presId="urn:microsoft.com/office/officeart/2018/2/layout/IconLabelList"/>
    <dgm:cxn modelId="{5A488DD8-986F-424B-BE00-BF3E494687DA}" type="presParOf" srcId="{FEFED465-2814-4580-87F0-3913849636B4}" destId="{FFE6D1E4-9A93-4E01-BBED-2D7AD3C9DE14}" srcOrd="0" destOrd="0" presId="urn:microsoft.com/office/officeart/2018/2/layout/IconLabelList"/>
    <dgm:cxn modelId="{CD925FB8-3CD4-AD4E-8040-C40634A481B5}" type="presParOf" srcId="{FEFED465-2814-4580-87F0-3913849636B4}" destId="{BDBB6104-2563-4C03-8718-30200539BF39}" srcOrd="1" destOrd="0" presId="urn:microsoft.com/office/officeart/2018/2/layout/IconLabelList"/>
    <dgm:cxn modelId="{EFC1555E-60FC-5142-8A2B-E44BD6D3C0FA}" type="presParOf" srcId="{FEFED465-2814-4580-87F0-3913849636B4}" destId="{ABCD7DDE-8053-42FF-AD68-7A3001AD1D8E}" srcOrd="2" destOrd="0" presId="urn:microsoft.com/office/officeart/2018/2/layout/IconLabelList"/>
    <dgm:cxn modelId="{71FB01F3-B2EB-CA45-9601-74EE5E73AA40}" type="presParOf" srcId="{D2566E29-7E60-400E-AD9B-850DC567E868}" destId="{B27ADD33-FAE3-4587-9C8F-7010F1866785}" srcOrd="11" destOrd="0" presId="urn:microsoft.com/office/officeart/2018/2/layout/IconLabelList"/>
    <dgm:cxn modelId="{1941FE80-9393-C44A-968D-06806718EDC3}" type="presParOf" srcId="{D2566E29-7E60-400E-AD9B-850DC567E868}" destId="{E64A44C8-A839-460D-9E2F-48A48ACECC04}" srcOrd="12" destOrd="0" presId="urn:microsoft.com/office/officeart/2018/2/layout/IconLabelList"/>
    <dgm:cxn modelId="{0C32F92F-3586-7442-B91A-04F43211CA8C}" type="presParOf" srcId="{E64A44C8-A839-460D-9E2F-48A48ACECC04}" destId="{9038F145-54AD-45FC-94B1-98D6ECC23E3A}" srcOrd="0" destOrd="0" presId="urn:microsoft.com/office/officeart/2018/2/layout/IconLabelList"/>
    <dgm:cxn modelId="{04D1EF14-BA98-8A41-955A-03E8DB31613D}" type="presParOf" srcId="{E64A44C8-A839-460D-9E2F-48A48ACECC04}" destId="{6AEBC0B0-FC44-40C5-8C69-528FFFF57AF3}" srcOrd="1" destOrd="0" presId="urn:microsoft.com/office/officeart/2018/2/layout/IconLabelList"/>
    <dgm:cxn modelId="{734C2810-7A8D-E949-A1DE-7EEA3A5B8121}" type="presParOf" srcId="{E64A44C8-A839-460D-9E2F-48A48ACECC04}" destId="{C18FB69D-F04A-44C3-A57A-A0BD07058555}" srcOrd="2" destOrd="0" presId="urn:microsoft.com/office/officeart/2018/2/layout/IconLabelList"/>
    <dgm:cxn modelId="{70057B12-5D39-BC4F-A58A-7DF6E68FC79D}" type="presParOf" srcId="{D2566E29-7E60-400E-AD9B-850DC567E868}" destId="{353DF1B7-0A93-4CC5-BC3E-BD08A4C0D955}" srcOrd="13" destOrd="0" presId="urn:microsoft.com/office/officeart/2018/2/layout/IconLabelList"/>
    <dgm:cxn modelId="{D9D8F188-073A-C04B-970F-2B0190CB66FC}" type="presParOf" srcId="{D2566E29-7E60-400E-AD9B-850DC567E868}" destId="{325A189A-7FCD-4821-8929-207A761BA4D1}" srcOrd="14" destOrd="0" presId="urn:microsoft.com/office/officeart/2018/2/layout/IconLabelList"/>
    <dgm:cxn modelId="{4A9C0C7C-90EE-5448-8CBC-0F3D3CF83EAE}" type="presParOf" srcId="{325A189A-7FCD-4821-8929-207A761BA4D1}" destId="{AFC790F6-AE41-4AB0-9C15-1299E72C3F10}" srcOrd="0" destOrd="0" presId="urn:microsoft.com/office/officeart/2018/2/layout/IconLabelList"/>
    <dgm:cxn modelId="{01B7E359-498A-5947-8F3F-BF0A8CB15810}" type="presParOf" srcId="{325A189A-7FCD-4821-8929-207A761BA4D1}" destId="{CC176454-1938-407F-9FFB-D5ADB456ADDD}" srcOrd="1" destOrd="0" presId="urn:microsoft.com/office/officeart/2018/2/layout/IconLabelList"/>
    <dgm:cxn modelId="{3C977FEB-6705-0F4A-8059-F55CF1F0A67E}" type="presParOf" srcId="{325A189A-7FCD-4821-8929-207A761BA4D1}" destId="{3F99723A-7890-40EA-9D0B-58B42F399C7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7E8E6-DF21-4E4D-9309-1A265E15D504}">
      <dsp:nvSpPr>
        <dsp:cNvPr id="0" name=""/>
        <dsp:cNvSpPr/>
      </dsp:nvSpPr>
      <dsp:spPr>
        <a:xfrm>
          <a:off x="0" y="40093"/>
          <a:ext cx="5602288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Anti-inflammatory</a:t>
          </a:r>
        </a:p>
      </dsp:txBody>
      <dsp:txXfrm>
        <a:off x="45692" y="85785"/>
        <a:ext cx="5510904" cy="844616"/>
      </dsp:txXfrm>
    </dsp:sp>
    <dsp:sp modelId="{77741CC6-172C-A44A-9F53-B7B3972A6C42}">
      <dsp:nvSpPr>
        <dsp:cNvPr id="0" name=""/>
        <dsp:cNvSpPr/>
      </dsp:nvSpPr>
      <dsp:spPr>
        <a:xfrm>
          <a:off x="0" y="1091294"/>
          <a:ext cx="5602288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Build energy</a:t>
          </a:r>
        </a:p>
      </dsp:txBody>
      <dsp:txXfrm>
        <a:off x="45692" y="1136986"/>
        <a:ext cx="5510904" cy="844616"/>
      </dsp:txXfrm>
    </dsp:sp>
    <dsp:sp modelId="{D91C6D58-071B-964F-8CAA-B23F215E35ED}">
      <dsp:nvSpPr>
        <dsp:cNvPr id="0" name=""/>
        <dsp:cNvSpPr/>
      </dsp:nvSpPr>
      <dsp:spPr>
        <a:xfrm>
          <a:off x="0" y="2142494"/>
          <a:ext cx="5602288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Improves mood</a:t>
          </a:r>
        </a:p>
      </dsp:txBody>
      <dsp:txXfrm>
        <a:off x="45692" y="2188186"/>
        <a:ext cx="5510904" cy="844616"/>
      </dsp:txXfrm>
    </dsp:sp>
    <dsp:sp modelId="{49FFAB90-B4C4-CD43-8FFD-10BFC72C5684}">
      <dsp:nvSpPr>
        <dsp:cNvPr id="0" name=""/>
        <dsp:cNvSpPr/>
      </dsp:nvSpPr>
      <dsp:spPr>
        <a:xfrm>
          <a:off x="0" y="3193694"/>
          <a:ext cx="5602288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Build stronger bones</a:t>
          </a:r>
        </a:p>
      </dsp:txBody>
      <dsp:txXfrm>
        <a:off x="45692" y="3239386"/>
        <a:ext cx="5510904" cy="844616"/>
      </dsp:txXfrm>
    </dsp:sp>
    <dsp:sp modelId="{0DFEAAF7-2C26-3C48-852A-59A6091393F8}">
      <dsp:nvSpPr>
        <dsp:cNvPr id="0" name=""/>
        <dsp:cNvSpPr/>
      </dsp:nvSpPr>
      <dsp:spPr>
        <a:xfrm>
          <a:off x="0" y="4244894"/>
          <a:ext cx="5602288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Improves sleep</a:t>
          </a:r>
        </a:p>
      </dsp:txBody>
      <dsp:txXfrm>
        <a:off x="45692" y="4290586"/>
        <a:ext cx="5510904" cy="8446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C1E09-1E8C-4F9A-8ED7-FD131B931222}">
      <dsp:nvSpPr>
        <dsp:cNvPr id="0" name=""/>
        <dsp:cNvSpPr/>
      </dsp:nvSpPr>
      <dsp:spPr>
        <a:xfrm>
          <a:off x="977589" y="281869"/>
          <a:ext cx="586142" cy="5861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9C5E9-FC8C-4DDE-8057-644AFDF16F36}">
      <dsp:nvSpPr>
        <dsp:cNvPr id="0" name=""/>
        <dsp:cNvSpPr/>
      </dsp:nvSpPr>
      <dsp:spPr>
        <a:xfrm>
          <a:off x="619391" y="1096180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Getting Started</a:t>
          </a:r>
        </a:p>
      </dsp:txBody>
      <dsp:txXfrm>
        <a:off x="619391" y="1096180"/>
        <a:ext cx="1302539" cy="521015"/>
      </dsp:txXfrm>
    </dsp:sp>
    <dsp:sp modelId="{E9E98B36-CE47-4B29-81B0-4E4928D6659C}">
      <dsp:nvSpPr>
        <dsp:cNvPr id="0" name=""/>
        <dsp:cNvSpPr/>
      </dsp:nvSpPr>
      <dsp:spPr>
        <a:xfrm>
          <a:off x="2508072" y="281869"/>
          <a:ext cx="586142" cy="5861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93D9F-68D5-469C-A2A9-7948DCB3C924}">
      <dsp:nvSpPr>
        <dsp:cNvPr id="0" name=""/>
        <dsp:cNvSpPr/>
      </dsp:nvSpPr>
      <dsp:spPr>
        <a:xfrm>
          <a:off x="2149874" y="1096180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Balancing Blood Sugar</a:t>
          </a:r>
        </a:p>
      </dsp:txBody>
      <dsp:txXfrm>
        <a:off x="2149874" y="1096180"/>
        <a:ext cx="1302539" cy="521015"/>
      </dsp:txXfrm>
    </dsp:sp>
    <dsp:sp modelId="{64EFB357-1548-49CC-A421-F2C15EFD0B99}">
      <dsp:nvSpPr>
        <dsp:cNvPr id="0" name=""/>
        <dsp:cNvSpPr/>
      </dsp:nvSpPr>
      <dsp:spPr>
        <a:xfrm>
          <a:off x="4038556" y="281869"/>
          <a:ext cx="586142" cy="5861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2C506-A15A-4CC1-96A0-F3AF77BCAAA7}">
      <dsp:nvSpPr>
        <dsp:cNvPr id="0" name=""/>
        <dsp:cNvSpPr/>
      </dsp:nvSpPr>
      <dsp:spPr>
        <a:xfrm>
          <a:off x="3680357" y="1096180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Gut and Digestion</a:t>
          </a:r>
        </a:p>
      </dsp:txBody>
      <dsp:txXfrm>
        <a:off x="3680357" y="1096180"/>
        <a:ext cx="1302539" cy="521015"/>
      </dsp:txXfrm>
    </dsp:sp>
    <dsp:sp modelId="{62163A6C-5C52-4010-8D6F-CDF568373329}">
      <dsp:nvSpPr>
        <dsp:cNvPr id="0" name=""/>
        <dsp:cNvSpPr/>
      </dsp:nvSpPr>
      <dsp:spPr>
        <a:xfrm>
          <a:off x="977589" y="1942830"/>
          <a:ext cx="586142" cy="5861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A8C80-924A-47EE-A5DF-C2CE147F2D02}">
      <dsp:nvSpPr>
        <dsp:cNvPr id="0" name=""/>
        <dsp:cNvSpPr/>
      </dsp:nvSpPr>
      <dsp:spPr>
        <a:xfrm>
          <a:off x="619391" y="2757141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Brain Health</a:t>
          </a:r>
        </a:p>
      </dsp:txBody>
      <dsp:txXfrm>
        <a:off x="619391" y="2757141"/>
        <a:ext cx="1302539" cy="521015"/>
      </dsp:txXfrm>
    </dsp:sp>
    <dsp:sp modelId="{F805115D-A89B-4A21-B8AA-7ABAAC8BC3F9}">
      <dsp:nvSpPr>
        <dsp:cNvPr id="0" name=""/>
        <dsp:cNvSpPr/>
      </dsp:nvSpPr>
      <dsp:spPr>
        <a:xfrm>
          <a:off x="2508072" y="1942830"/>
          <a:ext cx="586142" cy="58614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FFFE6-441D-418E-AB28-C95401B0EB47}">
      <dsp:nvSpPr>
        <dsp:cNvPr id="0" name=""/>
        <dsp:cNvSpPr/>
      </dsp:nvSpPr>
      <dsp:spPr>
        <a:xfrm>
          <a:off x="2149874" y="2757141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Get Moving</a:t>
          </a:r>
        </a:p>
      </dsp:txBody>
      <dsp:txXfrm>
        <a:off x="2149874" y="2757141"/>
        <a:ext cx="1302539" cy="521015"/>
      </dsp:txXfrm>
    </dsp:sp>
    <dsp:sp modelId="{FFE6D1E4-9A93-4E01-BBED-2D7AD3C9DE14}">
      <dsp:nvSpPr>
        <dsp:cNvPr id="0" name=""/>
        <dsp:cNvSpPr/>
      </dsp:nvSpPr>
      <dsp:spPr>
        <a:xfrm>
          <a:off x="4038556" y="1942830"/>
          <a:ext cx="586142" cy="58614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D7DDE-8053-42FF-AD68-7A3001AD1D8E}">
      <dsp:nvSpPr>
        <dsp:cNvPr id="0" name=""/>
        <dsp:cNvSpPr/>
      </dsp:nvSpPr>
      <dsp:spPr>
        <a:xfrm>
          <a:off x="3680357" y="2757141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Toxicity and Detox</a:t>
          </a:r>
        </a:p>
      </dsp:txBody>
      <dsp:txXfrm>
        <a:off x="3680357" y="2757141"/>
        <a:ext cx="1302539" cy="521015"/>
      </dsp:txXfrm>
    </dsp:sp>
    <dsp:sp modelId="{9038F145-54AD-45FC-94B1-98D6ECC23E3A}">
      <dsp:nvSpPr>
        <dsp:cNvPr id="0" name=""/>
        <dsp:cNvSpPr/>
      </dsp:nvSpPr>
      <dsp:spPr>
        <a:xfrm>
          <a:off x="1742831" y="3603792"/>
          <a:ext cx="586142" cy="58614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FB69D-F04A-44C3-A57A-A0BD07058555}">
      <dsp:nvSpPr>
        <dsp:cNvPr id="0" name=""/>
        <dsp:cNvSpPr/>
      </dsp:nvSpPr>
      <dsp:spPr>
        <a:xfrm>
          <a:off x="1384632" y="4418103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Medications and Supplements</a:t>
          </a:r>
        </a:p>
      </dsp:txBody>
      <dsp:txXfrm>
        <a:off x="1384632" y="4418103"/>
        <a:ext cx="1302539" cy="521015"/>
      </dsp:txXfrm>
    </dsp:sp>
    <dsp:sp modelId="{AFC790F6-AE41-4AB0-9C15-1299E72C3F10}">
      <dsp:nvSpPr>
        <dsp:cNvPr id="0" name=""/>
        <dsp:cNvSpPr/>
      </dsp:nvSpPr>
      <dsp:spPr>
        <a:xfrm>
          <a:off x="3273314" y="3603792"/>
          <a:ext cx="586142" cy="586142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9723A-7890-40EA-9D0B-58B42F399C79}">
      <dsp:nvSpPr>
        <dsp:cNvPr id="0" name=""/>
        <dsp:cNvSpPr/>
      </dsp:nvSpPr>
      <dsp:spPr>
        <a:xfrm>
          <a:off x="2915116" y="4418103"/>
          <a:ext cx="1302539" cy="521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Recipes and Resources</a:t>
          </a:r>
        </a:p>
      </dsp:txBody>
      <dsp:txXfrm>
        <a:off x="2915116" y="4418103"/>
        <a:ext cx="1302539" cy="521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E09CF-768E-D042-8EC3-43011F627212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C3B3B-D5E7-7D4C-B5A1-D16BF46AC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 your stress and learn something new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3B3B-D5E7-7D4C-B5A1-D16BF46AC3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4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something you love or meet up for a chat ! Best time of day for women is morning! Start slow and build up gradually – walk one block, light hand </a:t>
            </a:r>
            <a:r>
              <a:rPr lang="en-US" dirty="0" err="1"/>
              <a:t>wieghts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3B3B-D5E7-7D4C-B5A1-D16BF46AC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88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ight Logo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73BB099-ADD7-3497-6CD4-13114BC94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7833" y="1460500"/>
            <a:ext cx="5116334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3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Multi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CF1-D4CA-176D-46F6-29492489A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2707" y="2025503"/>
            <a:ext cx="7506587" cy="2806995"/>
          </a:xfrm>
        </p:spPr>
        <p:txBody>
          <a:bodyPr anchor="ctr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7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Multi-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CF1-D4CA-176D-46F6-29492489A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2707" y="2025503"/>
            <a:ext cx="7506587" cy="2806995"/>
          </a:xfrm>
        </p:spPr>
        <p:txBody>
          <a:bodyPr anchor="ctr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8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CF1-D4CA-176D-46F6-29492489A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2707" y="2025503"/>
            <a:ext cx="7506587" cy="2806995"/>
          </a:xfrm>
        </p:spPr>
        <p:txBody>
          <a:bodyPr anchor="ctr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674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CF1-D4CA-176D-46F6-29492489A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2707" y="2025503"/>
            <a:ext cx="7506587" cy="2806995"/>
          </a:xfrm>
        </p:spPr>
        <p:txBody>
          <a:bodyPr anchor="ctr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67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CF1-D4CA-176D-46F6-29492489A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2707" y="2025503"/>
            <a:ext cx="7506587" cy="2806995"/>
          </a:xfrm>
        </p:spPr>
        <p:txBody>
          <a:bodyPr anchor="ctr" anchorCtr="0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6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with Headsh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12795-34EB-0A8B-445E-9D96155D0EE8}"/>
              </a:ext>
            </a:extLst>
          </p:cNvPr>
          <p:cNvSpPr/>
          <p:nvPr userDrawn="1"/>
        </p:nvSpPr>
        <p:spPr>
          <a:xfrm>
            <a:off x="0" y="1"/>
            <a:ext cx="4858601" cy="685799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7660E9-3194-7BCF-1936-CEA81507B2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5629700"/>
            <a:ext cx="1228299" cy="12282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FBE678D-3ABA-0C04-5047-A3BB185899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14650" y="5629701"/>
            <a:ext cx="1228299" cy="12282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6A0E8E-3C45-99DE-4753-715061B25E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15652" y="5629700"/>
            <a:ext cx="1228299" cy="12282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CEB54CA-FE12-E89C-5257-D47C20CEBC2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30302" y="5629700"/>
            <a:ext cx="1228299" cy="1228299"/>
          </a:xfrm>
          <a:prstGeom prst="rect">
            <a:avLst/>
          </a:prstGeom>
        </p:spPr>
      </p:pic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2DFA34AC-8EFE-2759-7C00-9095FD11CE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9870" y="869903"/>
            <a:ext cx="3426157" cy="3426157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D4B2D4-EB1C-3744-5BE1-1ABF9DAEF920}"/>
              </a:ext>
            </a:extLst>
          </p:cNvPr>
          <p:cNvSpPr/>
          <p:nvPr userDrawn="1"/>
        </p:nvSpPr>
        <p:spPr>
          <a:xfrm flipH="1">
            <a:off x="4844952" y="5612214"/>
            <a:ext cx="7347048" cy="124578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3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D8005-26A7-521F-F09B-F998B26E3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7C542-9CE9-DBA1-08A7-8CF238CF5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49EE8-26A8-03E1-B0FB-005795026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480DF5-9E01-1797-E694-586B733A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814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BEDC-6E41-C873-4A8F-E3549CA18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D3D79-0397-9B88-6379-834ABAA0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3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0E2E-36E4-4EC1-1A85-CB42BC062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57374"/>
            <a:ext cx="5157787" cy="668337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AA92A-60CF-42A1-A70B-ADD556FF3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2399"/>
            <a:ext cx="5157787" cy="349726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2F17E-E5F4-F2AB-2BFA-A3D03B270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57374"/>
            <a:ext cx="5183188" cy="668337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66028-04C0-1191-F2A3-1F786E6D6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2399"/>
            <a:ext cx="5183188" cy="349726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9AC17-06F0-6B9A-63A6-CD3AE742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838AE1-2D21-5178-93F5-295B7684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EB02B03-6E0A-46E1-1A65-0A11BE601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1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s w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551BF44-EBCA-3678-418A-19B2D90A8F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199" y="2679699"/>
            <a:ext cx="5157787" cy="3497263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0E2E-36E4-4EC1-1A85-CB42BC062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57374"/>
            <a:ext cx="5157787" cy="668337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2F17E-E5F4-F2AB-2BFA-A3D03B270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57374"/>
            <a:ext cx="5183188" cy="668337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9AC17-06F0-6B9A-63A6-CD3AE742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838AE1-2D21-5178-93F5-295B7684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EB02B03-6E0A-46E1-1A65-0A11BE601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60F7C0E-A3EA-AB0B-01D1-3B14BACA4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016" y="2679699"/>
            <a:ext cx="5157787" cy="3497263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1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Light Title and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CF1-D4CA-176D-46F6-29492489A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92462"/>
            <a:ext cx="9144000" cy="693738"/>
          </a:xfrm>
        </p:spPr>
        <p:txBody>
          <a:bodyPr anchor="t" anchorCtr="0">
            <a:noAutofit/>
          </a:bodyPr>
          <a:lstStyle>
            <a:lvl1pPr algn="ctr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FA310-F3EA-7ECE-72E3-BDC3585FB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9238"/>
            <a:ext cx="9144000" cy="5508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73BB099-ADD7-3497-6CD4-13114BC94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2520" y="952500"/>
            <a:ext cx="3406960" cy="18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5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4171E55-74A9-2D5F-21CA-C2BDEB075D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4900" y="1571625"/>
            <a:ext cx="2628900" cy="2628900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BEDC-6E41-C873-4A8F-E3549CA18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429123"/>
            <a:ext cx="3378200" cy="1747838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D3D79-0397-9B88-6379-834ABAA0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6900" y="4429123"/>
            <a:ext cx="3378200" cy="174783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C4AFCF5-C89E-2746-16E5-18A4481F89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75600" y="4429123"/>
            <a:ext cx="3378200" cy="174783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1058A93-596E-033F-BB95-B20A94F88C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81550" y="1571625"/>
            <a:ext cx="2628900" cy="2628900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89FE737-E9E1-2E26-3D26-CFC74B182D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50250" y="1571625"/>
            <a:ext cx="2628900" cy="2628900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30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BEDC-6E41-C873-4A8F-E3549CA18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782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D3D79-0397-9B88-6379-834ABAA0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6900" y="1825625"/>
            <a:ext cx="33782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C4AFCF5-C89E-2746-16E5-18A4481F89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75600" y="1825625"/>
            <a:ext cx="33782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2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Lef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18C18DA-0C8B-D4FA-A386-C57BCF7339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825625"/>
            <a:ext cx="4648200" cy="4351338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DD5CDF-0614-2EF6-07E0-45B2503F5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0900" y="1825625"/>
            <a:ext cx="54229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24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Righ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DD5A51-9695-6B6E-9BC1-A8162BE93C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5600" y="1825625"/>
            <a:ext cx="4648200" cy="4351338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BEDC-6E41-C873-4A8F-E3549CA18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229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52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467ACAB-0C92-2918-B03F-67126130A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199" y="1825625"/>
            <a:ext cx="5157787" cy="435133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15C4C3A-866E-1CBA-567F-C3E95B3D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016" y="1825625"/>
            <a:ext cx="5157787" cy="435133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36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Left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E4732AE-C8C1-AB8F-339C-3E1D9AC476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528763"/>
            <a:ext cx="4648200" cy="4648200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DD5CDF-0614-2EF6-07E0-45B2503F5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0900" y="1825625"/>
            <a:ext cx="54229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19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Right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9FF487F-6D64-1977-28E1-98AC3D5806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2901" y="1528763"/>
            <a:ext cx="4648200" cy="4648200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BEDC-6E41-C873-4A8F-E3549CA18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22900" cy="4351338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8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C60147F-5B3F-3767-BF8F-EC945C2E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257686-A534-AFE2-857C-286EDA878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992" y="1427163"/>
            <a:ext cx="4648200" cy="4648200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1781B9-9C05-A34D-A672-25120B7D42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50810" y="1427163"/>
            <a:ext cx="4648200" cy="4648200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01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(Full Page w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467ACAB-0C92-2918-B03F-67126130A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1999" cy="6176962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CA7E-0497-E40B-F2C1-5D9FEFA5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86A6-AF8C-84FA-D296-6F679FE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59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FB468E-4B9C-1359-9A96-4AC67890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BB0-36A0-B364-49E0-9CA5C71C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CCEFBD-5049-0558-A5D2-79312D66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9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Light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CF1-D4CA-176D-46F6-29492489A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9099"/>
            <a:ext cx="9144000" cy="1820863"/>
          </a:xfrm>
        </p:spPr>
        <p:txBody>
          <a:bodyPr anchor="t" anchorCtr="0">
            <a:noAutofit/>
          </a:bodyPr>
          <a:lstStyle>
            <a:lvl1pPr algn="ct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FA310-F3EA-7ECE-72E3-BDC3585FB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5086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92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F4D38-A800-C55F-A4FE-3C80007D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564F8-2906-494E-4447-6D3971E2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43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B5974-67E9-CAF9-D00E-EF2262667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43099"/>
            <a:ext cx="6172200" cy="39258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E866-D227-59CC-1D32-2BC2A7AD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2E580-4E72-AD27-50EF-1374E7EF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29BC67-6E39-3FA8-DFBB-AAB73E086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3100"/>
            <a:ext cx="3932237" cy="39258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EE4EB1-C1A4-C91D-5C41-528A6271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3932237" cy="1026000"/>
          </a:xfrm>
        </p:spPr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64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Pane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05AC47-A59C-D1B1-61D6-1A5CC8D90E77}"/>
              </a:ext>
            </a:extLst>
          </p:cNvPr>
          <p:cNvSpPr/>
          <p:nvPr userDrawn="1"/>
        </p:nvSpPr>
        <p:spPr>
          <a:xfrm>
            <a:off x="0" y="1"/>
            <a:ext cx="5295900" cy="617696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B5974-67E9-CAF9-D00E-EF2262667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0" y="648000"/>
            <a:ext cx="5602288" cy="52209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E866-D227-59CC-1D32-2BC2A7AD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2E580-4E72-AD27-50EF-1374E7EF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29BC67-6E39-3FA8-DFBB-AAB73E086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3100"/>
            <a:ext cx="3932237" cy="39258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EE4EB1-C1A4-C91D-5C41-528A6271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3932237" cy="1026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84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Pane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05AC47-A59C-D1B1-61D6-1A5CC8D90E77}"/>
              </a:ext>
            </a:extLst>
          </p:cNvPr>
          <p:cNvSpPr/>
          <p:nvPr userDrawn="1"/>
        </p:nvSpPr>
        <p:spPr>
          <a:xfrm>
            <a:off x="0" y="0"/>
            <a:ext cx="5295900" cy="61769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B5974-67E9-CAF9-D00E-EF2262667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0" y="648000"/>
            <a:ext cx="5602288" cy="52209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E866-D227-59CC-1D32-2BC2A7AD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2E580-4E72-AD27-50EF-1374E7EF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29BC67-6E39-3FA8-DFBB-AAB73E086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3100"/>
            <a:ext cx="3932237" cy="39258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EE4EB1-C1A4-C91D-5C41-528A6271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3932237" cy="1026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49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Pane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05AC47-A59C-D1B1-61D6-1A5CC8D90E77}"/>
              </a:ext>
            </a:extLst>
          </p:cNvPr>
          <p:cNvSpPr/>
          <p:nvPr userDrawn="1"/>
        </p:nvSpPr>
        <p:spPr>
          <a:xfrm>
            <a:off x="0" y="0"/>
            <a:ext cx="5295900" cy="61769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B5974-67E9-CAF9-D00E-EF2262667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0" y="648000"/>
            <a:ext cx="5602288" cy="52209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E866-D227-59CC-1D32-2BC2A7AD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2E580-4E72-AD27-50EF-1374E7EF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29BC67-6E39-3FA8-DFBB-AAB73E086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3100"/>
            <a:ext cx="3932237" cy="39258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EE4EB1-C1A4-C91D-5C41-528A6271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3932237" cy="10260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Pane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05AC47-A59C-D1B1-61D6-1A5CC8D90E77}"/>
              </a:ext>
            </a:extLst>
          </p:cNvPr>
          <p:cNvSpPr/>
          <p:nvPr userDrawn="1"/>
        </p:nvSpPr>
        <p:spPr>
          <a:xfrm>
            <a:off x="0" y="0"/>
            <a:ext cx="5295900" cy="617696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B5974-67E9-CAF9-D00E-EF2262667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0" y="648000"/>
            <a:ext cx="5602288" cy="52209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E866-D227-59CC-1D32-2BC2A7AD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2E580-4E72-AD27-50EF-1374E7EF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29BC67-6E39-3FA8-DFBB-AAB73E086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3100"/>
            <a:ext cx="3932237" cy="39258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2EE4EB1-C1A4-C91D-5C41-528A6271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3932237" cy="1026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2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Dark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ECF1-D4CA-176D-46F6-29492489A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9099"/>
            <a:ext cx="9144000" cy="1820863"/>
          </a:xfrm>
        </p:spPr>
        <p:txBody>
          <a:bodyPr anchor="t" anchorCtr="0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FA310-F3EA-7ECE-72E3-BDC3585FB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5086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0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with Headsh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12795-34EB-0A8B-445E-9D96155D0EE8}"/>
              </a:ext>
            </a:extLst>
          </p:cNvPr>
          <p:cNvSpPr/>
          <p:nvPr userDrawn="1"/>
        </p:nvSpPr>
        <p:spPr>
          <a:xfrm>
            <a:off x="0" y="1"/>
            <a:ext cx="4858601" cy="685799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7660E9-3194-7BCF-1936-CEA81507B2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5629700"/>
            <a:ext cx="1228299" cy="12282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FBE678D-3ABA-0C04-5047-A3BB185899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14650" y="5629701"/>
            <a:ext cx="1228299" cy="12282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6A0E8E-3C45-99DE-4753-715061B25E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15652" y="5629700"/>
            <a:ext cx="1228299" cy="12282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CEB54CA-FE12-E89C-5257-D47C20CEBC2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30302" y="5629700"/>
            <a:ext cx="1228299" cy="1228299"/>
          </a:xfrm>
          <a:prstGeom prst="rect">
            <a:avLst/>
          </a:prstGeom>
        </p:spPr>
      </p:pic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2DFA34AC-8EFE-2759-7C00-9095FD11CE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9870" y="869903"/>
            <a:ext cx="3426157" cy="3426157"/>
          </a:xfrm>
          <a:custGeom>
            <a:avLst/>
            <a:gdLst>
              <a:gd name="connsiteX0" fmla="*/ 1638300 w 3276600"/>
              <a:gd name="connsiteY0" fmla="*/ 0 h 3276600"/>
              <a:gd name="connsiteX1" fmla="*/ 3276600 w 3276600"/>
              <a:gd name="connsiteY1" fmla="*/ 1638300 h 3276600"/>
              <a:gd name="connsiteX2" fmla="*/ 1638300 w 3276600"/>
              <a:gd name="connsiteY2" fmla="*/ 3276600 h 3276600"/>
              <a:gd name="connsiteX3" fmla="*/ 0 w 3276600"/>
              <a:gd name="connsiteY3" fmla="*/ 1638300 h 3276600"/>
              <a:gd name="connsiteX4" fmla="*/ 1638300 w 32766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3276600"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543108"/>
                  <a:pt x="2543108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D4B2D4-EB1C-3744-5BE1-1ABF9DAEF920}"/>
              </a:ext>
            </a:extLst>
          </p:cNvPr>
          <p:cNvSpPr/>
          <p:nvPr userDrawn="1"/>
        </p:nvSpPr>
        <p:spPr>
          <a:xfrm flipH="1">
            <a:off x="4844952" y="5612214"/>
            <a:ext cx="7347048" cy="124578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5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D4B2D4-EB1C-3744-5BE1-1ABF9DAEF920}"/>
              </a:ext>
            </a:extLst>
          </p:cNvPr>
          <p:cNvSpPr/>
          <p:nvPr userDrawn="1"/>
        </p:nvSpPr>
        <p:spPr>
          <a:xfrm flipH="1">
            <a:off x="3200400" y="5334000"/>
            <a:ext cx="8991600" cy="152399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09C621D5-4400-820B-E0DC-052594E3D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2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5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29FD90-8E68-75B5-757B-8DFB75644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38511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aseline="0">
                <a:solidFill>
                  <a:schemeClr val="accent1"/>
                </a:solidFill>
              </a:defRPr>
            </a:lvl1pPr>
          </a:lstStyle>
          <a:p>
            <a:fld id="{E18326D3-2EE6-154E-AF7F-4A4509127F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37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83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(Full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3CFB38E1-654E-1243-C748-D50CD1D8BF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7999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20.sv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644307-B600-740A-4DC6-F29C70C5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102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F15D5-8D7D-FABE-6A3F-D7CFFC19B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A135-82D9-B39E-C2F3-3DC08A89D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38511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aseline="0">
                <a:solidFill>
                  <a:schemeClr val="accent1"/>
                </a:solidFill>
              </a:defRPr>
            </a:lvl1pPr>
          </a:lstStyle>
          <a:p>
            <a:fld id="{E18326D3-2EE6-154E-AF7F-4A4509127F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1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649" r:id="rId3"/>
    <p:sldLayoutId id="2147483688" r:id="rId4"/>
    <p:sldLayoutId id="2147483704" r:id="rId5"/>
    <p:sldLayoutId id="2147483705" r:id="rId6"/>
    <p:sldLayoutId id="2147483702" r:id="rId7"/>
    <p:sldLayoutId id="2147483655" r:id="rId8"/>
    <p:sldLayoutId id="214748370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644307-B600-740A-4DC6-F29C70C5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102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F15D5-8D7D-FABE-6A3F-D7CFFC19B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A135-82D9-B39E-C2F3-3DC08A89D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38511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aseline="0">
                <a:solidFill>
                  <a:schemeClr val="accent1"/>
                </a:solidFill>
              </a:defRPr>
            </a:lvl1pPr>
          </a:lstStyle>
          <a:p>
            <a:fld id="{E18326D3-2EE6-154E-AF7F-4A4509127F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6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644307-B600-740A-4DC6-F29C70C5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102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F15D5-8D7D-FABE-6A3F-D7CFFC19B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A2CA-7BD4-E11E-BD63-03929D1F3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A135-82D9-B39E-C2F3-3DC08A89D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38511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aseline="0">
                <a:solidFill>
                  <a:schemeClr val="accent1"/>
                </a:solidFill>
              </a:defRPr>
            </a:lvl1pPr>
          </a:lstStyle>
          <a:p>
            <a:fld id="{E18326D3-2EE6-154E-AF7F-4A4509127FA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601ED-24E2-350B-7058-119E7C4A75C6}"/>
              </a:ext>
            </a:extLst>
          </p:cNvPr>
          <p:cNvCxnSpPr>
            <a:cxnSpLocks/>
          </p:cNvCxnSpPr>
          <p:nvPr userDrawn="1"/>
        </p:nvCxnSpPr>
        <p:spPr>
          <a:xfrm>
            <a:off x="3361038" y="6275819"/>
            <a:ext cx="837788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C069B9C-B7DF-1E39-0757-F56C10F0FF0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3083" y="6275819"/>
            <a:ext cx="2907956" cy="4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9" r:id="rId17"/>
    <p:sldLayoutId id="2147483690" r:id="rId18"/>
    <p:sldLayoutId id="2147483691" r:id="rId19"/>
    <p:sldLayoutId id="2147483701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Christine@elementalhealth.net.au" TargetMode="External"/><Relationship Id="rId3" Type="http://schemas.openxmlformats.org/officeDocument/2006/relationships/image" Target="../media/image48.png"/><Relationship Id="rId7" Type="http://schemas.openxmlformats.org/officeDocument/2006/relationships/hyperlink" Target="mailto:Christine@elementalhealth.net.aue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3.svg"/><Relationship Id="rId4" Type="http://schemas.openxmlformats.org/officeDocument/2006/relationships/image" Target="../media/image49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lmond-almonds-asia-cholesterol-273810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www.pexels.com/photo/fresh-ripe-asparagus-pods-in-bunch-4033003/" TargetMode="Externa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ucriativo.com/2017/05/pate-de-alho-com-iogurte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freepngimg.com/png/28845-berries-hd" TargetMode="Externa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theconversation.com/adult-education-needs-an-urgent-and-radical-rethink-39391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www.pikist.com/free-photo-vcum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susanlebelyoung.com/hanging-in-there-with-the-ughs-in-life/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s://www.pexels.com/photo/contest-dance-dancers-dancing-44055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enxue.org/" TargetMode="External"/><Relationship Id="rId2" Type="http://schemas.openxmlformats.org/officeDocument/2006/relationships/hyperlink" Target="https://www.gaia.com/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theyogaroom.com.au/timetable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BEB2-C681-6606-0553-6D1326FEF1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Ageing Outrageously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0F416-667E-7B40-E9A8-5A0F8EAB32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6 Tips for Ageing Outrageously</a:t>
            </a:r>
          </a:p>
        </p:txBody>
      </p:sp>
    </p:spTree>
    <p:extLst>
      <p:ext uri="{BB962C8B-B14F-4D97-AF65-F5344CB8AC3E}">
        <p14:creationId xmlns:p14="http://schemas.microsoft.com/office/powerpoint/2010/main" val="3399376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9AEAA0D6-82B7-95CE-ACCC-FE3B61E6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3851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8326D3-2EE6-154E-AF7F-4A4509127FA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86DF96-4D1F-F5C0-0E7E-5B71425A8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3100"/>
            <a:ext cx="3932237" cy="3925888"/>
          </a:xfrm>
        </p:spPr>
        <p:txBody>
          <a:bodyPr>
            <a:normAutofit/>
          </a:bodyPr>
          <a:lstStyle/>
          <a:p>
            <a:r>
              <a:rPr lang="en-US" dirty="0"/>
              <a:t>8 modules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80842A-AC75-4703-9E89-3D542738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3932237" cy="1026000"/>
          </a:xfrm>
        </p:spPr>
        <p:txBody>
          <a:bodyPr anchor="t">
            <a:normAutofit/>
          </a:bodyPr>
          <a:lstStyle/>
          <a:p>
            <a:r>
              <a:rPr lang="en-US" dirty="0"/>
              <a:t>Overview of the Program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A66EB464-34AB-3D6A-F5E1-1A3113A96A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682289"/>
              </p:ext>
            </p:extLst>
          </p:nvPr>
        </p:nvGraphicFramePr>
        <p:xfrm>
          <a:off x="5753100" y="648000"/>
          <a:ext cx="5602288" cy="5220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085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292E35-663A-A727-05DB-868030650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modules with 1-2 webinars each module plus resources</a:t>
            </a:r>
          </a:p>
          <a:p>
            <a:r>
              <a:rPr lang="en-US" dirty="0"/>
              <a:t>Inclusions – assessment tools, meal plans, access to short yoga and </a:t>
            </a:r>
            <a:r>
              <a:rPr lang="en-US" dirty="0" err="1"/>
              <a:t>pilates</a:t>
            </a:r>
            <a:r>
              <a:rPr lang="en-US" dirty="0"/>
              <a:t> sessions and checklists</a:t>
            </a:r>
          </a:p>
          <a:p>
            <a:endParaRPr lang="en-US" dirty="0"/>
          </a:p>
          <a:p>
            <a:r>
              <a:rPr lang="en-US" dirty="0"/>
              <a:t>30% discount if you register using the CODE </a:t>
            </a:r>
            <a:r>
              <a:rPr lang="en-US" b="1" dirty="0"/>
              <a:t>Outrageous </a:t>
            </a:r>
            <a:r>
              <a:rPr lang="en-US" dirty="0"/>
              <a:t>in the </a:t>
            </a:r>
            <a:r>
              <a:rPr lang="en-US"/>
              <a:t>next week</a:t>
            </a:r>
          </a:p>
          <a:p>
            <a:endParaRPr lang="en-US" dirty="0"/>
          </a:p>
          <a:p>
            <a:r>
              <a:rPr lang="en-US" dirty="0"/>
              <a:t>All attendees will receive Plant based one pan meal ideas as a thank you</a:t>
            </a:r>
          </a:p>
          <a:p>
            <a:endParaRPr lang="en-US" dirty="0"/>
          </a:p>
          <a:p>
            <a:r>
              <a:rPr lang="en-US" dirty="0"/>
              <a:t>Plus First ten purchasers - an individualized Balancing Blood Sugar meal plan.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A8894-442C-78D4-B844-11F32F71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326D3-2EE6-154E-AF7F-4A4509127FA2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B68F12-5624-48B8-0DE8-A336767B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Offer for Ageing Outrageously Program	</a:t>
            </a:r>
          </a:p>
        </p:txBody>
      </p:sp>
    </p:spTree>
    <p:extLst>
      <p:ext uri="{BB962C8B-B14F-4D97-AF65-F5344CB8AC3E}">
        <p14:creationId xmlns:p14="http://schemas.microsoft.com/office/powerpoint/2010/main" val="61370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CA63621-939D-0A89-106A-E3F82895A6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4" b="10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046C5-CD5E-821E-D8D5-8ECDEA1D3A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88471" y="998620"/>
            <a:ext cx="5766917" cy="668337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chemeClr val="accent1"/>
                </a:solidFill>
              </a:rPr>
              <a:t>Stay in Touch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68486-444B-50A1-C6A2-A48F0993C8A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588471" y="1686984"/>
            <a:ext cx="5766917" cy="473882"/>
          </a:xfrm>
        </p:spPr>
        <p:txBody>
          <a:bodyPr/>
          <a:lstStyle/>
          <a:p>
            <a:pPr marL="0" indent="0">
              <a:buNone/>
            </a:pPr>
            <a:r>
              <a:rPr lang="en-US" b="1" cap="al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Follow me on social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2ADCFB-DE82-31BA-3463-42A816CE035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6844" y="4956499"/>
            <a:ext cx="3409184" cy="452844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0" dirty="0">
                <a:solidFill>
                  <a:schemeClr val="accent3"/>
                </a:solidFill>
              </a:rPr>
              <a:t>NATUROPATH AND NUTRITIONIST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F8CC994-4621-BF8C-4A4F-35E9BC1E6D61}"/>
              </a:ext>
            </a:extLst>
          </p:cNvPr>
          <p:cNvSpPr txBox="1">
            <a:spLocks/>
          </p:cNvSpPr>
          <p:nvPr/>
        </p:nvSpPr>
        <p:spPr>
          <a:xfrm>
            <a:off x="6305267" y="2234198"/>
            <a:ext cx="4220272" cy="4738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@</a:t>
            </a:r>
            <a:r>
              <a:rPr lang="en-US" dirty="0" err="1">
                <a:solidFill>
                  <a:schemeClr val="accent1"/>
                </a:solidFill>
              </a:rPr>
              <a:t>ElementalPopie</a:t>
            </a:r>
            <a:r>
              <a:rPr lang="en-US" dirty="0">
                <a:solidFill>
                  <a:schemeClr val="accent1"/>
                </a:solidFill>
              </a:rPr>
              <a:t> ask to join Ageing Outrageously Group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AFBDE37-677B-DC62-9616-9AA4BBB0A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9102" y="2100446"/>
            <a:ext cx="716795" cy="716795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BFEFFC0-9D73-8DC7-9E6B-DB9DC6659945}"/>
              </a:ext>
            </a:extLst>
          </p:cNvPr>
          <p:cNvSpPr txBox="1">
            <a:spLocks/>
          </p:cNvSpPr>
          <p:nvPr/>
        </p:nvSpPr>
        <p:spPr>
          <a:xfrm>
            <a:off x="6305266" y="2874769"/>
            <a:ext cx="4635689" cy="71679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@</a:t>
            </a:r>
            <a:r>
              <a:rPr lang="en-US" dirty="0" err="1">
                <a:solidFill>
                  <a:schemeClr val="accent1"/>
                </a:solidFill>
              </a:rPr>
              <a:t>allaboutnaturalmedicine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2CA14AB-66AE-6260-B1C0-2156E4DC2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29247" y="2874768"/>
            <a:ext cx="716795" cy="7167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D648E2-F898-300A-2511-B804765FD313}"/>
              </a:ext>
            </a:extLst>
          </p:cNvPr>
          <p:cNvSpPr txBox="1"/>
          <p:nvPr/>
        </p:nvSpPr>
        <p:spPr>
          <a:xfrm>
            <a:off x="1665027" y="-242930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dirty="0" err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3232B-4D9B-F9CF-3CCB-61BE7A7424A5}"/>
              </a:ext>
            </a:extLst>
          </p:cNvPr>
          <p:cNvSpPr/>
          <p:nvPr/>
        </p:nvSpPr>
        <p:spPr>
          <a:xfrm>
            <a:off x="5458933" y="4347188"/>
            <a:ext cx="687109" cy="5278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3E517F9-6AE5-9B69-19F6-AF0D499C8E02}"/>
              </a:ext>
            </a:extLst>
          </p:cNvPr>
          <p:cNvSpPr txBox="1">
            <a:spLocks/>
          </p:cNvSpPr>
          <p:nvPr/>
        </p:nvSpPr>
        <p:spPr>
          <a:xfrm>
            <a:off x="6305265" y="3518232"/>
            <a:ext cx="4794913" cy="71679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7"/>
              </a:rPr>
              <a:t>Christine@elementalhealth.net.au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D490FE2-B71C-69DC-E416-A8A6584AA4A3}"/>
              </a:ext>
            </a:extLst>
          </p:cNvPr>
          <p:cNvSpPr txBox="1">
            <a:spLocks/>
          </p:cNvSpPr>
          <p:nvPr/>
        </p:nvSpPr>
        <p:spPr>
          <a:xfrm>
            <a:off x="5511298" y="4355596"/>
            <a:ext cx="591891" cy="52783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</a:rPr>
              <a:t>BLOG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A0554F3-65E8-D6F5-A5F8-D89891E8A2AF}"/>
              </a:ext>
            </a:extLst>
          </p:cNvPr>
          <p:cNvSpPr txBox="1">
            <a:spLocks/>
          </p:cNvSpPr>
          <p:nvPr/>
        </p:nvSpPr>
        <p:spPr>
          <a:xfrm>
            <a:off x="6305266" y="4880276"/>
            <a:ext cx="5534455" cy="3953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</a:rPr>
              <a:t>(please sign up to the blog for updates)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B0A0882-AF81-6B47-101C-C8841A219D20}"/>
              </a:ext>
            </a:extLst>
          </p:cNvPr>
          <p:cNvSpPr txBox="1">
            <a:spLocks/>
          </p:cNvSpPr>
          <p:nvPr/>
        </p:nvSpPr>
        <p:spPr>
          <a:xfrm>
            <a:off x="6305266" y="4239705"/>
            <a:ext cx="5050122" cy="71679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hlinkClick r:id="rId8"/>
              </a:rPr>
              <a:t>Christinepopenutritionist.com</a:t>
            </a:r>
            <a:endParaRPr lang="en-US" u="sng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980F240-D423-59A3-9513-1A34DFECC469}"/>
              </a:ext>
            </a:extLst>
          </p:cNvPr>
          <p:cNvSpPr txBox="1">
            <a:spLocks/>
          </p:cNvSpPr>
          <p:nvPr/>
        </p:nvSpPr>
        <p:spPr>
          <a:xfrm>
            <a:off x="6305266" y="5585812"/>
            <a:ext cx="5282130" cy="128403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3200" b="1" cap="all" dirty="0">
                <a:solidFill>
                  <a:schemeClr val="accent3"/>
                </a:solidFill>
              </a:rPr>
              <a:t>Bookings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b="1" dirty="0">
                <a:solidFill>
                  <a:schemeClr val="bg1"/>
                </a:solidFill>
              </a:rPr>
              <a:t>02 080840081 (Elemental Health)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887A906-B783-8804-F4BA-425C52EB2E4E}"/>
              </a:ext>
            </a:extLst>
          </p:cNvPr>
          <p:cNvSpPr txBox="1">
            <a:spLocks/>
          </p:cNvSpPr>
          <p:nvPr/>
        </p:nvSpPr>
        <p:spPr>
          <a:xfrm>
            <a:off x="746844" y="4572000"/>
            <a:ext cx="3409184" cy="303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Christine Pope</a:t>
            </a:r>
            <a:endParaRPr lang="en-US" sz="2400" b="0" dirty="0">
              <a:solidFill>
                <a:schemeClr val="accent3"/>
              </a:solidFill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DFFE7655-7045-F242-EDB1-1DDE653DC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429246" y="3515339"/>
            <a:ext cx="716795" cy="7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C51196CA-907E-D771-E3BC-F04E9CD9F30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b="33250"/>
          <a:stretch/>
        </p:blipFill>
        <p:spPr>
          <a:xfrm>
            <a:off x="6692901" y="1528763"/>
            <a:ext cx="4648200" cy="4648200"/>
          </a:xfrm>
          <a:noFill/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FD34084-4B8C-9C55-DB93-1752C06AD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229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dirty="0"/>
              <a:t>4 Foods for gut health and wellbeing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dirty="0"/>
              <a:t>2 ways to improve your brain health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dirty="0"/>
              <a:t>2 supplements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en-US" dirty="0"/>
              <a:t>Motivating yourself to move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DDD7F27-15B1-2F14-A80E-45E930DD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3851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8326D3-2EE6-154E-AF7F-4A4509127FA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5F6AF9D4-204F-3F37-6B26-1C3E7ACAB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1026000"/>
          </a:xfrm>
        </p:spPr>
        <p:txBody>
          <a:bodyPr anchor="t">
            <a:normAutofit/>
          </a:bodyPr>
          <a:lstStyle/>
          <a:p>
            <a:r>
              <a:rPr lang="en-US" dirty="0"/>
              <a:t>Welcome and Introductions</a:t>
            </a:r>
          </a:p>
        </p:txBody>
      </p:sp>
    </p:spTree>
    <p:extLst>
      <p:ext uri="{BB962C8B-B14F-4D97-AF65-F5344CB8AC3E}">
        <p14:creationId xmlns:p14="http://schemas.microsoft.com/office/powerpoint/2010/main" val="312006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picture containing nut, fruit&#10;&#10;Description automatically generated">
            <a:extLst>
              <a:ext uri="{FF2B5EF4-FFF2-40B4-BE49-F238E27FC236}">
                <a16:creationId xmlns:a16="http://schemas.microsoft.com/office/drawing/2014/main" id="{B7B2E41C-A1D3-D798-9592-F2B02226D5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838200" y="1967706"/>
            <a:ext cx="4648200" cy="4067175"/>
          </a:xfrm>
          <a:noFill/>
        </p:spPr>
      </p:pic>
      <p:pic>
        <p:nvPicPr>
          <p:cNvPr id="14" name="Content Placeholder 13" descr="A picture containing asparagus, vegetable, plant&#10;&#10;Description automatically generated">
            <a:extLst>
              <a:ext uri="{FF2B5EF4-FFF2-40B4-BE49-F238E27FC236}">
                <a16:creationId xmlns:a16="http://schemas.microsoft.com/office/drawing/2014/main" id="{CC92CA99-D68A-CE8E-A9BD-619F7FBD18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30900" y="2191401"/>
            <a:ext cx="5422900" cy="3619785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84B1C-6E80-2A4B-E06E-DF45743D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3851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8326D3-2EE6-154E-AF7F-4A4509127FA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62B306-74A7-3C2C-E09E-F54AA9FF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1026000"/>
          </a:xfrm>
        </p:spPr>
        <p:txBody>
          <a:bodyPr anchor="t">
            <a:normAutofit/>
          </a:bodyPr>
          <a:lstStyle/>
          <a:p>
            <a:r>
              <a:rPr lang="en-US" dirty="0"/>
              <a:t>Four foods for gut health and wellbeing</a:t>
            </a:r>
          </a:p>
        </p:txBody>
      </p:sp>
    </p:spTree>
    <p:extLst>
      <p:ext uri="{BB962C8B-B14F-4D97-AF65-F5344CB8AC3E}">
        <p14:creationId xmlns:p14="http://schemas.microsoft.com/office/powerpoint/2010/main" val="2677734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bowl of soup&#10;&#10;Description automatically generated with low confidence">
            <a:extLst>
              <a:ext uri="{FF2B5EF4-FFF2-40B4-BE49-F238E27FC236}">
                <a16:creationId xmlns:a16="http://schemas.microsoft.com/office/drawing/2014/main" id="{B35C2699-B56A-212F-4924-6B6C031308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054" r="17444" b="-2"/>
          <a:stretch/>
        </p:blipFill>
        <p:spPr>
          <a:xfrm>
            <a:off x="838200" y="1528763"/>
            <a:ext cx="4648200" cy="4648200"/>
          </a:xfrm>
          <a:noFill/>
        </p:spPr>
      </p:pic>
      <p:pic>
        <p:nvPicPr>
          <p:cNvPr id="7" name="Content Placeholder 6" descr="A picture containing cake, berry, fruit, indoor&#10;&#10;Description automatically generated">
            <a:extLst>
              <a:ext uri="{FF2B5EF4-FFF2-40B4-BE49-F238E27FC236}">
                <a16:creationId xmlns:a16="http://schemas.microsoft.com/office/drawing/2014/main" id="{2484EB66-05B7-EA52-AE7D-D275A1FB67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962" r="10900" b="-1"/>
          <a:stretch/>
        </p:blipFill>
        <p:spPr>
          <a:xfrm>
            <a:off x="5930900" y="1825625"/>
            <a:ext cx="5422900" cy="4351338"/>
          </a:xfr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E8E1D5-C1FE-87F1-2F15-5B1C2B61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3851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8326D3-2EE6-154E-AF7F-4A4509127FA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C11802-C4AA-EC06-8F26-FA7AAB78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1026000"/>
          </a:xfrm>
        </p:spPr>
        <p:txBody>
          <a:bodyPr anchor="t">
            <a:normAutofit/>
          </a:bodyPr>
          <a:lstStyle/>
          <a:p>
            <a:r>
              <a:rPr lang="en-US" dirty="0"/>
              <a:t>Four foods</a:t>
            </a:r>
          </a:p>
        </p:txBody>
      </p:sp>
    </p:spTree>
    <p:extLst>
      <p:ext uri="{BB962C8B-B14F-4D97-AF65-F5344CB8AC3E}">
        <p14:creationId xmlns:p14="http://schemas.microsoft.com/office/powerpoint/2010/main" val="3134153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erson with his hands on his head&#10;&#10;Description automatically generated with medium confidence">
            <a:extLst>
              <a:ext uri="{FF2B5EF4-FFF2-40B4-BE49-F238E27FC236}">
                <a16:creationId xmlns:a16="http://schemas.microsoft.com/office/drawing/2014/main" id="{C46085C5-E2BA-3F17-C974-B297C955BD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249" r="-2" b="31497"/>
          <a:stretch/>
        </p:blipFill>
        <p:spPr>
          <a:xfrm>
            <a:off x="838200" y="1825625"/>
            <a:ext cx="4648200" cy="4351338"/>
          </a:xfrm>
          <a:noFill/>
        </p:spPr>
      </p:pic>
      <p:pic>
        <p:nvPicPr>
          <p:cNvPr id="14" name="Content Placeholder 13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42B79AE-3806-5464-D231-9D44BD2C0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4060" r="14561"/>
          <a:stretch/>
        </p:blipFill>
        <p:spPr>
          <a:xfrm>
            <a:off x="5930900" y="1825625"/>
            <a:ext cx="5422900" cy="4351338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50CD0-F8D5-A117-B841-6C7339CA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3851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8326D3-2EE6-154E-AF7F-4A4509127FA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F1084B-1DAF-3739-CDA6-F5061D322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1026000"/>
          </a:xfrm>
        </p:spPr>
        <p:txBody>
          <a:bodyPr anchor="t">
            <a:normAutofit/>
          </a:bodyPr>
          <a:lstStyle/>
          <a:p>
            <a:r>
              <a:rPr lang="en-US" dirty="0"/>
              <a:t>Two Ways to Improve Brain Health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DEF27-8586-01C8-A877-1C2A6234027A}"/>
              </a:ext>
            </a:extLst>
          </p:cNvPr>
          <p:cNvSpPr txBox="1"/>
          <p:nvPr/>
        </p:nvSpPr>
        <p:spPr>
          <a:xfrm>
            <a:off x="8963723" y="6069241"/>
            <a:ext cx="2390077" cy="107722"/>
          </a:xfrm>
          <a:prstGeom prst="rect">
            <a:avLst/>
          </a:prstGeom>
          <a:solidFill>
            <a:srgbClr val="000000"/>
          </a:solidFill>
        </p:spPr>
        <p:txBody>
          <a:bodyPr wrap="none" lIns="0" tIns="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://theconversation.com/adult-education-needs-an-urgent-and-radical-rethink-3939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FD40B9-9243-EF75-6C82-41BECA7B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3851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8326D3-2EE6-154E-AF7F-4A4509127FA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61109F6-8D79-50E0-3C36-7BF74E233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3100"/>
            <a:ext cx="3932237" cy="3925888"/>
          </a:xfrm>
        </p:spPr>
        <p:txBody>
          <a:bodyPr/>
          <a:lstStyle/>
          <a:p>
            <a:r>
              <a:rPr lang="en-US" dirty="0"/>
              <a:t>Major benefits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5929CB-EB52-7257-4ECE-84DC7482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3932237" cy="1026000"/>
          </a:xfrm>
        </p:spPr>
        <p:txBody>
          <a:bodyPr anchor="t">
            <a:normAutofit/>
          </a:bodyPr>
          <a:lstStyle/>
          <a:p>
            <a:r>
              <a:rPr lang="en-US" dirty="0"/>
              <a:t>Why Move ?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001386FC-650B-7A34-CDAB-32F4C85CB1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951729"/>
              </p:ext>
            </p:extLst>
          </p:nvPr>
        </p:nvGraphicFramePr>
        <p:xfrm>
          <a:off x="5753100" y="648000"/>
          <a:ext cx="5602288" cy="5220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425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1AE31-FDDA-EF54-6F36-4AE92036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3851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8326D3-2EE6-154E-AF7F-4A4509127FA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416123-060A-03E8-2C07-F701ED307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1026000"/>
          </a:xfrm>
        </p:spPr>
        <p:txBody>
          <a:bodyPr anchor="t">
            <a:normAutofit/>
          </a:bodyPr>
          <a:lstStyle/>
          <a:p>
            <a:r>
              <a:rPr lang="en-US" dirty="0"/>
              <a:t>Motivating yourself to move</a:t>
            </a:r>
          </a:p>
        </p:txBody>
      </p:sp>
      <p:pic>
        <p:nvPicPr>
          <p:cNvPr id="14" name="Content Placeholder 13" descr="A person and person dancing&#10;&#10;Description automatically generated">
            <a:extLst>
              <a:ext uri="{FF2B5EF4-FFF2-40B4-BE49-F238E27FC236}">
                <a16:creationId xmlns:a16="http://schemas.microsoft.com/office/drawing/2014/main" id="{33CAD320-1882-3117-7CD7-FD773D0B289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33250"/>
          <a:stretch/>
        </p:blipFill>
        <p:spPr>
          <a:xfrm>
            <a:off x="1092992" y="1427163"/>
            <a:ext cx="4648200" cy="4648200"/>
          </a:xfrm>
          <a:noFill/>
        </p:spPr>
      </p:pic>
      <p:pic>
        <p:nvPicPr>
          <p:cNvPr id="16" name="Content Placeholder 15" descr="A group of people on roller blades&#10;&#10;Description automatically generated with low confidence">
            <a:extLst>
              <a:ext uri="{FF2B5EF4-FFF2-40B4-BE49-F238E27FC236}">
                <a16:creationId xmlns:a16="http://schemas.microsoft.com/office/drawing/2014/main" id="{C6112B5B-460D-672E-42EE-E565CDDC5E1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5578" r="16422"/>
          <a:stretch/>
        </p:blipFill>
        <p:spPr>
          <a:xfrm>
            <a:off x="6450810" y="1427163"/>
            <a:ext cx="4648200" cy="4648200"/>
          </a:xfr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A8A52C-D171-6036-C910-56592BE673C7}"/>
              </a:ext>
            </a:extLst>
          </p:cNvPr>
          <p:cNvSpPr txBox="1"/>
          <p:nvPr/>
        </p:nvSpPr>
        <p:spPr>
          <a:xfrm>
            <a:off x="8867630" y="5967641"/>
            <a:ext cx="2231380" cy="107722"/>
          </a:xfrm>
          <a:prstGeom prst="rect">
            <a:avLst/>
          </a:prstGeom>
          <a:solidFill>
            <a:srgbClr val="000000"/>
          </a:solidFill>
        </p:spPr>
        <p:txBody>
          <a:bodyPr wrap="none" lIns="0" tIns="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www.susanlebelyoung.com/hanging-in-there-with-the-ughs-in-lif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6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6D080-D0A9-75F2-39DD-4A0F11046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Gaia – meditation and yoga classes online</a:t>
            </a:r>
          </a:p>
          <a:p>
            <a:r>
              <a:rPr lang="en-US" dirty="0">
                <a:hlinkClick r:id="rId2"/>
              </a:rPr>
              <a:t>https://www.gaia.com/</a:t>
            </a:r>
            <a:endParaRPr lang="en-US" dirty="0"/>
          </a:p>
          <a:p>
            <a:endParaRPr lang="en-US" dirty="0"/>
          </a:p>
          <a:p>
            <a:r>
              <a:rPr lang="en-US" dirty="0"/>
              <a:t>Tai Chi </a:t>
            </a:r>
          </a:p>
          <a:p>
            <a:r>
              <a:rPr lang="en-US" dirty="0">
                <a:hlinkClick r:id="rId3"/>
              </a:rPr>
              <a:t>www.learnrenxue.org</a:t>
            </a:r>
            <a:endParaRPr lang="en-US" dirty="0"/>
          </a:p>
          <a:p>
            <a:endParaRPr lang="en-US" dirty="0"/>
          </a:p>
          <a:p>
            <a:r>
              <a:rPr lang="en-US" dirty="0"/>
              <a:t>More Yoga with Conny</a:t>
            </a:r>
          </a:p>
          <a:p>
            <a:r>
              <a:rPr lang="en-US" dirty="0">
                <a:hlinkClick r:id="rId4"/>
              </a:rPr>
              <a:t>https://www.theyogaroom.com.au/timetable.html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D09B1-87FC-1DB1-ABD5-3F78B4663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Start slow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up gradually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Get expert help (Semi Private Pilates or Exercise Physiologist)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Better Bones program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Schedule as a priority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0B6D02-DAF4-095C-DF26-DD95BC31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ways to start	</a:t>
            </a:r>
          </a:p>
        </p:txBody>
      </p:sp>
    </p:spTree>
    <p:extLst>
      <p:ext uri="{BB962C8B-B14F-4D97-AF65-F5344CB8AC3E}">
        <p14:creationId xmlns:p14="http://schemas.microsoft.com/office/powerpoint/2010/main" val="245724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poonful of capsules">
            <a:extLst>
              <a:ext uri="{FF2B5EF4-FFF2-40B4-BE49-F238E27FC236}">
                <a16:creationId xmlns:a16="http://schemas.microsoft.com/office/drawing/2014/main" id="{736DA877-D45C-68A9-C6AD-DC19AA402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8" r="11876" b="1"/>
          <a:stretch/>
        </p:blipFill>
        <p:spPr>
          <a:xfrm>
            <a:off x="5753100" y="648000"/>
            <a:ext cx="5602288" cy="5220988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575BA7-8D1F-2124-AC02-0E5855E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3851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8326D3-2EE6-154E-AF7F-4A4509127FA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F299033-D076-F231-E3BB-92DEC73AE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3100"/>
            <a:ext cx="3932237" cy="3925888"/>
          </a:xfrm>
        </p:spPr>
        <p:txBody>
          <a:bodyPr>
            <a:normAutofit/>
          </a:bodyPr>
          <a:lstStyle/>
          <a:p>
            <a:r>
              <a:rPr lang="en-US" dirty="0"/>
              <a:t>Ubiquinol / Co Q 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Magnesium (</a:t>
            </a:r>
            <a:r>
              <a:rPr lang="en-US" dirty="0" err="1"/>
              <a:t>Basica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9D9195-5FC6-C255-CF0E-6DF9C5BD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3932237" cy="1026000"/>
          </a:xfrm>
        </p:spPr>
        <p:txBody>
          <a:bodyPr anchor="t">
            <a:normAutofit/>
          </a:bodyPr>
          <a:lstStyle/>
          <a:p>
            <a:r>
              <a:rPr lang="en-US" dirty="0"/>
              <a:t>Two Supplements</a:t>
            </a:r>
          </a:p>
        </p:txBody>
      </p:sp>
    </p:spTree>
    <p:extLst>
      <p:ext uri="{BB962C8B-B14F-4D97-AF65-F5344CB8AC3E}">
        <p14:creationId xmlns:p14="http://schemas.microsoft.com/office/powerpoint/2010/main" val="201298485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CPNN">
      <a:dk1>
        <a:srgbClr val="1E1A34"/>
      </a:dk1>
      <a:lt1>
        <a:srgbClr val="FFFFFF"/>
      </a:lt1>
      <a:dk2>
        <a:srgbClr val="3C4F6E"/>
      </a:dk2>
      <a:lt2>
        <a:srgbClr val="D9D9D6"/>
      </a:lt2>
      <a:accent1>
        <a:srgbClr val="403A60"/>
      </a:accent1>
      <a:accent2>
        <a:srgbClr val="D86018"/>
      </a:accent2>
      <a:accent3>
        <a:srgbClr val="B3B5DF"/>
      </a:accent3>
      <a:accent4>
        <a:srgbClr val="FFC72C"/>
      </a:accent4>
      <a:accent5>
        <a:srgbClr val="D9B38F"/>
      </a:accent5>
      <a:accent6>
        <a:srgbClr val="009681"/>
      </a:accent6>
      <a:hlink>
        <a:srgbClr val="7168AD"/>
      </a:hlink>
      <a:folHlink>
        <a:srgbClr val="5F3C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2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C4411C02-B30E-9140-A4A9-60F33EECE553}" vid="{56D88BCC-1C5F-BF45-B62E-B0288BE26C1E}"/>
    </a:ext>
  </a:extLst>
</a:theme>
</file>

<file path=ppt/theme/theme2.xml><?xml version="1.0" encoding="utf-8"?>
<a:theme xmlns:a="http://schemas.openxmlformats.org/drawingml/2006/main" name="Dividers">
  <a:themeElements>
    <a:clrScheme name="CPNN">
      <a:dk1>
        <a:srgbClr val="1E1A34"/>
      </a:dk1>
      <a:lt1>
        <a:srgbClr val="FFFFFF"/>
      </a:lt1>
      <a:dk2>
        <a:srgbClr val="3C4F6E"/>
      </a:dk2>
      <a:lt2>
        <a:srgbClr val="D9D9D6"/>
      </a:lt2>
      <a:accent1>
        <a:srgbClr val="403A60"/>
      </a:accent1>
      <a:accent2>
        <a:srgbClr val="D86018"/>
      </a:accent2>
      <a:accent3>
        <a:srgbClr val="B3B5DF"/>
      </a:accent3>
      <a:accent4>
        <a:srgbClr val="FFC72C"/>
      </a:accent4>
      <a:accent5>
        <a:srgbClr val="D9B38F"/>
      </a:accent5>
      <a:accent6>
        <a:srgbClr val="009681"/>
      </a:accent6>
      <a:hlink>
        <a:srgbClr val="7168AD"/>
      </a:hlink>
      <a:folHlink>
        <a:srgbClr val="5F3C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2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C4411C02-B30E-9140-A4A9-60F33EECE553}" vid="{522596CD-7F4E-8541-AFF7-3FA9AB1495DD}"/>
    </a:ext>
  </a:extLst>
</a:theme>
</file>

<file path=ppt/theme/theme3.xml><?xml version="1.0" encoding="utf-8"?>
<a:theme xmlns:a="http://schemas.openxmlformats.org/drawingml/2006/main" name="Content">
  <a:themeElements>
    <a:clrScheme name="CPNN">
      <a:dk1>
        <a:srgbClr val="1E1A34"/>
      </a:dk1>
      <a:lt1>
        <a:srgbClr val="FFFFFF"/>
      </a:lt1>
      <a:dk2>
        <a:srgbClr val="3C4F6E"/>
      </a:dk2>
      <a:lt2>
        <a:srgbClr val="D9D9D6"/>
      </a:lt2>
      <a:accent1>
        <a:srgbClr val="403A60"/>
      </a:accent1>
      <a:accent2>
        <a:srgbClr val="D86018"/>
      </a:accent2>
      <a:accent3>
        <a:srgbClr val="B3B5DF"/>
      </a:accent3>
      <a:accent4>
        <a:srgbClr val="FFC72C"/>
      </a:accent4>
      <a:accent5>
        <a:srgbClr val="D9B38F"/>
      </a:accent5>
      <a:accent6>
        <a:srgbClr val="009681"/>
      </a:accent6>
      <a:hlink>
        <a:srgbClr val="7168AD"/>
      </a:hlink>
      <a:folHlink>
        <a:srgbClr val="5F3C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2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C4411C02-B30E-9140-A4A9-60F33EECE553}" vid="{76D1C5A6-BFC0-1C4F-A291-2ADDC71D141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Covers</Template>
  <TotalTime>10773</TotalTime>
  <Words>365</Words>
  <Application>Microsoft Macintosh PowerPoint</Application>
  <PresentationFormat>Widescreen</PresentationFormat>
  <Paragraphs>89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Wingdings</vt:lpstr>
      <vt:lpstr>Covers</vt:lpstr>
      <vt:lpstr>Dividers</vt:lpstr>
      <vt:lpstr>Content</vt:lpstr>
      <vt:lpstr>Ageing Outrageously</vt:lpstr>
      <vt:lpstr>Welcome and Introductions</vt:lpstr>
      <vt:lpstr>Four foods for gut health and wellbeing</vt:lpstr>
      <vt:lpstr>Four foods</vt:lpstr>
      <vt:lpstr>Two Ways to Improve Brain Health</vt:lpstr>
      <vt:lpstr>Why Move ?</vt:lpstr>
      <vt:lpstr>Motivating yourself to move</vt:lpstr>
      <vt:lpstr>Simple ways to start </vt:lpstr>
      <vt:lpstr>Two Supplements</vt:lpstr>
      <vt:lpstr>Overview of the Program</vt:lpstr>
      <vt:lpstr>Special Offer for Ageing Outrageously Program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Bradley</dc:creator>
  <cp:lastModifiedBy>Christine Pope</cp:lastModifiedBy>
  <cp:revision>18</cp:revision>
  <dcterms:created xsi:type="dcterms:W3CDTF">2022-07-26T22:26:33Z</dcterms:created>
  <dcterms:modified xsi:type="dcterms:W3CDTF">2022-11-27T21:53:43Z</dcterms:modified>
</cp:coreProperties>
</file>