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6" r:id="rId3"/>
    <p:sldId id="336" r:id="rId4"/>
    <p:sldId id="343" r:id="rId5"/>
    <p:sldId id="349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44" r:id="rId18"/>
    <p:sldId id="337" r:id="rId19"/>
    <p:sldId id="338" r:id="rId20"/>
    <p:sldId id="339" r:id="rId21"/>
    <p:sldId id="340" r:id="rId22"/>
    <p:sldId id="341" r:id="rId23"/>
    <p:sldId id="345" r:id="rId24"/>
    <p:sldId id="342" r:id="rId25"/>
    <p:sldId id="351" r:id="rId2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8"/>
    <p:restoredTop sz="86388"/>
  </p:normalViewPr>
  <p:slideViewPr>
    <p:cSldViewPr snapToGrid="0" snapToObjects="1">
      <p:cViewPr varScale="1">
        <p:scale>
          <a:sx n="69" d="100"/>
          <a:sy n="69" d="100"/>
        </p:scale>
        <p:origin x="749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DCD27-F6F0-4F27-8C70-E2DD75616818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7AD67-4E2C-4E05-A70E-94A0053C312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908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0B05A-A711-1544-B114-D2E02DF0D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1EC904F-ECDB-E740-A877-64E2B333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77B9E9-D1D2-9F41-B38C-F5901F71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97E833-838E-D84B-971A-816CBE4E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7C06B-9844-2943-887E-A8E47054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19B8604-1D76-454E-882D-223C100FA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655644" y="4547419"/>
            <a:ext cx="6010172" cy="601017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CBF66AA-BD63-3349-AA5C-42933A9004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A18C6-82FA-C24B-A6F4-079D62D9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B51404B-5C28-0D45-B4F0-EBAA72C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4854EE-3CED-6D43-A11C-9AFAA07B9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0D09065-2DCA-834D-AB40-844667FE6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66D976D-5506-B64A-9A71-C9D403E6E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E310E6F-0828-F545-A3DB-6FE802D2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E2DE520-348A-5944-B2FC-DD3C298EB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885" y="-162098"/>
            <a:ext cx="12219885" cy="718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9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35F24-CEE0-CF47-9BD4-96215D2B1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650CF59-57C8-C44B-886E-008A1BEE72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8F3299-902C-A040-A6B2-81BD10384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95B20DF-9C45-E240-A0BC-1719DAB0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39F4FD-F2A6-C94E-96D8-C2AF7052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1A60C6-198F-3148-9C1B-B8EF513FB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1491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2643B5-2F50-664A-8330-C814E3B89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94F73F7-5D82-304B-9907-0C7385DEE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744509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163378-DCBE-F34B-9A6D-67B5ECAD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1EEB06-A7CA-F94E-82E6-4283E374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4208978-6F72-7249-9246-8F9871F7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0508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98D844F-AE8B-944A-BD17-7F05633E4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5EE35DC-FCF3-4941-8EF5-57DFDC7EC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661CC2-CF57-7746-9812-1A03F68DD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6013B5-7F49-AB40-B981-F0D77D27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9455E95-E26D-2148-B49B-CFDA504FE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01868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70B05A-A711-1544-B114-D2E02DF0D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1EC904F-ECDB-E740-A877-64E2B333D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77B9E9-D1D2-9F41-B38C-F5901F7106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97E833-838E-D84B-971A-816CBE4EE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097C06B-9844-2943-887E-A8E47054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368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F99FB-711A-E24A-A756-0903B81F7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D987E6D-B408-3246-9C92-E4A88493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4509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4B28AF6-32DA-AC45-9329-8E6A5315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D33F11-21E8-364E-A5AB-3D4103DC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710311-4F7A-5643-8743-22ACD8CC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D58BDCB-C325-F94A-BCEF-7FF2DA3D9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1655644" y="4547419"/>
            <a:ext cx="6010172" cy="601017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4210DAD6-1514-3344-B4C1-C7F26B53A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94618-26B8-9946-811A-E87ABCBE9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76490A7-2151-F74F-8992-CA63D920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3DC5E0-861B-4649-8E01-B71C6059B8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99411AB-1248-5944-ABFE-C105F0EF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2B2F324-A736-AD4C-B483-62DF28F3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9168D560-A6E8-2845-AE0B-15912A2EF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5197" y="3652836"/>
            <a:ext cx="7513497" cy="530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42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6A030-82F5-D844-9A0B-ABB2A9100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66885F-0505-2E43-BBCD-9C73DC3FC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D0C7699-D365-C946-B9AB-4D3F1B2C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B5A25B-E90D-0D4B-BCDA-6B5F0F9032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8E6B09B-6E9D-5144-818F-DDA74341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D7F7197-33D3-B240-B526-A53E48AA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699B6D5-7B3D-5040-B105-142B59B1C9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7806"/>
            <a:ext cx="12191999" cy="7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7C540-C884-6148-8758-9AAAFE1C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2DE1E6-B1F5-A04A-BFD2-FFF7F1AF9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B95BA4F-FE20-BF46-8D9A-5C773FDF4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3C346EF-0F74-914A-8688-53258DB6D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A301A48-269A-8D49-83D1-D3117277E4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F33C413-3D2E-0642-8D66-2305CBAB72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9AC3E89-BB1A-A342-903C-8508AC01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0CE9C55-7DBE-564D-89D0-6E8A46442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98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A9E0-8CF2-CA46-A3DC-32012058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C2EA8E-38F4-FF43-8F2D-32ECBD2F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23F4B7-F77F-364E-861E-5E273475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CF428E-1473-CD46-B684-59BE04DF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4D8BA6BB-6428-5F49-BF76-9BE157A10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90956"/>
            <a:ext cx="12205744" cy="717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A9E0-8CF2-CA46-A3DC-32012058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9C2EA8E-38F4-FF43-8F2D-32ECBD2F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71214F-36FF-DD42-A6A1-3BD6AA3ED89B}" type="datetimeFigureOut">
              <a:rPr lang="da-DK" smtClean="0"/>
              <a:t>24-02-2023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23F4B7-F77F-364E-861E-5E2734755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FCF428E-1473-CD46-B684-59BE04DF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D792BC-3D2F-0240-B50D-87179F16BE5C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1FCED7D-F2B6-BF4C-9E37-91AA5B4C9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71" y="-311845"/>
            <a:ext cx="12198871" cy="716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9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8A4DC35-883F-824A-8B7B-EE02374E6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12693"/>
            <a:ext cx="12192000" cy="717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76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60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BAC02-6FC4-E343-BB1A-9B90C4F844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Identitet 25. februar 2023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16F1BB5-3E7A-A947-98AF-75C84D92CC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3600" dirty="0">
                <a:latin typeface="Arial" panose="020B0604020202020204" pitchFamily="34" charset="0"/>
                <a:cs typeface="Arial" panose="020B0604020202020204" pitchFamily="34" charset="0"/>
              </a:rPr>
              <a:t>Hvem er du?</a:t>
            </a:r>
          </a:p>
          <a:p>
            <a:r>
              <a:rPr lang="da-DK" sz="3600" dirty="0">
                <a:latin typeface="Arial" panose="020B0604020202020204" pitchFamily="34" charset="0"/>
                <a:cs typeface="Arial" panose="020B0604020202020204" pitchFamily="34" charset="0"/>
              </a:rPr>
              <a:t>Hvor vil du hen?</a:t>
            </a:r>
          </a:p>
        </p:txBody>
      </p:sp>
    </p:spTree>
    <p:extLst>
      <p:ext uri="{BB962C8B-B14F-4D97-AF65-F5344CB8AC3E}">
        <p14:creationId xmlns:p14="http://schemas.microsoft.com/office/powerpoint/2010/main" val="34923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8FAA6B-0329-54FC-A0C9-CA4CE077E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Videre opgave: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73CF59-75A7-7DB0-69F7-B48AB536E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Tegn nu den kvinde indeni den tykke, som du ønsker at se ud</a:t>
            </a:r>
          </a:p>
          <a:p>
            <a:r>
              <a:rPr lang="da-DK" dirty="0"/>
              <a:t>Skriv udenfor billedet</a:t>
            </a:r>
          </a:p>
          <a:p>
            <a:r>
              <a:rPr lang="da-DK" dirty="0"/>
              <a:t>Hvad gør hun?</a:t>
            </a:r>
          </a:p>
          <a:p>
            <a:r>
              <a:rPr lang="da-DK" dirty="0"/>
              <a:t>Hvad kan og hvad viser hun af sig selv?</a:t>
            </a:r>
          </a:p>
          <a:p>
            <a:r>
              <a:rPr lang="da-DK" dirty="0"/>
              <a:t>Hvordan har hun det?</a:t>
            </a:r>
          </a:p>
        </p:txBody>
      </p:sp>
    </p:spTree>
    <p:extLst>
      <p:ext uri="{BB962C8B-B14F-4D97-AF65-F5344CB8AC3E}">
        <p14:creationId xmlns:p14="http://schemas.microsoft.com/office/powerpoint/2010/main" val="1724594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797CF-B70D-0E62-4373-B4CC07512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Redskaber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7CBE81-7EF4-120D-ADBF-261366773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507"/>
            <a:ext cx="10515600" cy="4657340"/>
          </a:xfrm>
        </p:spPr>
        <p:txBody>
          <a:bodyPr/>
          <a:lstStyle/>
          <a:p>
            <a:r>
              <a:rPr lang="da-DK" dirty="0"/>
              <a:t>Den tynde /nye version af dig skal have redskaber for at fx mod, visdom, kraft</a:t>
            </a:r>
          </a:p>
          <a:p>
            <a:r>
              <a:rPr lang="da-DK" dirty="0" err="1"/>
              <a:t>Evt</a:t>
            </a:r>
            <a:r>
              <a:rPr lang="da-DK" dirty="0"/>
              <a:t> symboler, eller konkrete handlinger </a:t>
            </a:r>
          </a:p>
          <a:p>
            <a:r>
              <a:rPr lang="da-DK" dirty="0"/>
              <a:t>Fx et sværd, der skærer igennem alt det svære</a:t>
            </a:r>
          </a:p>
          <a:p>
            <a:r>
              <a:rPr lang="da-DK" dirty="0"/>
              <a:t>Fx styrke så hun kan modstå al modstand</a:t>
            </a:r>
          </a:p>
          <a:p>
            <a:r>
              <a:rPr lang="da-DK" dirty="0"/>
              <a:t>Giv dig selv 10 redskaber –hvad har du brug for, for at fastholde dig selv?</a:t>
            </a:r>
          </a:p>
        </p:txBody>
      </p:sp>
    </p:spTree>
    <p:extLst>
      <p:ext uri="{BB962C8B-B14F-4D97-AF65-F5344CB8AC3E}">
        <p14:creationId xmlns:p14="http://schemas.microsoft.com/office/powerpoint/2010/main" val="419108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CA267-8D71-9BCA-1E05-22FB8DCA6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b="1" dirty="0"/>
            </a:br>
            <a:br>
              <a:rPr lang="da-DK" b="1" dirty="0"/>
            </a:br>
            <a:br>
              <a:rPr lang="da-DK" b="1" dirty="0"/>
            </a:br>
            <a:br>
              <a:rPr lang="da-DK" b="1" dirty="0"/>
            </a:br>
            <a:r>
              <a:rPr lang="da-DK" b="1" dirty="0"/>
              <a:t>                      Frokost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21DA2A-1098-F44B-5D0E-B9DCEB534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0039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A98A4-F031-6287-108D-4DE24D4E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Hvad betyder mad for dig?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78AE4A-4DB6-9C8D-988A-0199A9825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5844"/>
            <a:ext cx="10515600" cy="4780003"/>
          </a:xfrm>
        </p:spPr>
        <p:txBody>
          <a:bodyPr/>
          <a:lstStyle/>
          <a:p>
            <a:r>
              <a:rPr lang="da-DK" dirty="0"/>
              <a:t>Spiser du på dine følelser?</a:t>
            </a:r>
          </a:p>
          <a:p>
            <a:r>
              <a:rPr lang="da-DK" dirty="0"/>
              <a:t>Mad kan dulme og trøste. </a:t>
            </a:r>
          </a:p>
          <a:p>
            <a:r>
              <a:rPr lang="da-DK" dirty="0"/>
              <a:t>Når andre svigter dig</a:t>
            </a:r>
          </a:p>
          <a:p>
            <a:r>
              <a:rPr lang="da-DK" dirty="0"/>
              <a:t>Din eneste virkelige ven – slik, kage, gluten, alkohol, mad, cigaretter</a:t>
            </a:r>
          </a:p>
          <a:p>
            <a:endParaRPr lang="da-DK" dirty="0"/>
          </a:p>
          <a:p>
            <a:r>
              <a:rPr lang="da-DK" dirty="0"/>
              <a:t>Spiser du anderledes, når du er ked af det end når du er glad.</a:t>
            </a:r>
          </a:p>
          <a:p>
            <a:r>
              <a:rPr lang="da-DK" dirty="0"/>
              <a:t>Når vi spiser fedt, kage, mad, slik så mærker vi ikke os selv. Mærker ikke følelserne – lægger låg på </a:t>
            </a:r>
            <a:r>
              <a:rPr lang="da-DK" dirty="0" err="1"/>
              <a:t>bogstavligt</a:t>
            </a:r>
            <a:r>
              <a:rPr lang="da-DK" dirty="0"/>
              <a:t> talt</a:t>
            </a:r>
          </a:p>
        </p:txBody>
      </p:sp>
    </p:spTree>
    <p:extLst>
      <p:ext uri="{BB962C8B-B14F-4D97-AF65-F5344CB8AC3E}">
        <p14:creationId xmlns:p14="http://schemas.microsoft.com/office/powerpoint/2010/main" val="326613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FA1137-7E4B-9169-70B0-02011C7E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Hvad gør maden for dig?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2B0A8BC-B81F-AB4A-D7D8-7F018E5C7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Sukker, slik, kage, gluten: bliver træt, sove, udsætte ting?</a:t>
            </a:r>
          </a:p>
          <a:p>
            <a:r>
              <a:rPr lang="da-DK" dirty="0"/>
              <a:t>Og samtidig bliver du vred på dig selv fordi du falder i </a:t>
            </a:r>
          </a:p>
          <a:p>
            <a:r>
              <a:rPr lang="da-DK" dirty="0"/>
              <a:t>I morgen….. Går jeg på kur, op på hesten igen….. !!!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8846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66294-D123-A7D2-2EFB-E6190F21C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Øvelse: 20 mim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693E9F-BB3B-2546-DA94-974906916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3180"/>
            <a:ext cx="10515600" cy="4902667"/>
          </a:xfrm>
        </p:spPr>
        <p:txBody>
          <a:bodyPr/>
          <a:lstStyle/>
          <a:p>
            <a:r>
              <a:rPr lang="da-DK" dirty="0"/>
              <a:t>Skriv et brev til din mad! Stræk din forestillingsevne/sind</a:t>
            </a:r>
          </a:p>
          <a:p>
            <a:endParaRPr lang="da-DK" dirty="0"/>
          </a:p>
          <a:p>
            <a:r>
              <a:rPr lang="da-DK" dirty="0"/>
              <a:t>Hvad gør maden for dig? </a:t>
            </a:r>
          </a:p>
          <a:p>
            <a:r>
              <a:rPr lang="da-DK" dirty="0"/>
              <a:t>Hvad gør den mad for dig, der dulmer din smerte, ensomhed</a:t>
            </a:r>
          </a:p>
          <a:p>
            <a:endParaRPr lang="da-DK" dirty="0"/>
          </a:p>
          <a:p>
            <a:r>
              <a:rPr lang="da-DK" dirty="0"/>
              <a:t>Skriv ”DU” om maden og skriv i nutid</a:t>
            </a:r>
          </a:p>
          <a:p>
            <a:r>
              <a:rPr lang="da-DK" dirty="0"/>
              <a:t>Skriv hvad maden hjælper dig med, hvad er det for en følelse den dulmer og trøster i dig </a:t>
            </a:r>
          </a:p>
          <a:p>
            <a:r>
              <a:rPr lang="da-DK" dirty="0"/>
              <a:t>Maden er blevet din ven</a:t>
            </a:r>
          </a:p>
        </p:txBody>
      </p:sp>
    </p:spTree>
    <p:extLst>
      <p:ext uri="{BB962C8B-B14F-4D97-AF65-F5344CB8AC3E}">
        <p14:creationId xmlns:p14="http://schemas.microsoft.com/office/powerpoint/2010/main" val="279851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7BB6A4-A47F-35A6-6172-920EC53A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Stoler I på mig?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A430D14-BE0C-4FEB-AE7B-8B0FD6709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Læs nu brevet højt for dig selv</a:t>
            </a:r>
          </a:p>
          <a:p>
            <a:endParaRPr lang="da-DK" dirty="0"/>
          </a:p>
          <a:p>
            <a:r>
              <a:rPr lang="da-DK" dirty="0"/>
              <a:t>Når du er parat, læs det høje for en anden person.</a:t>
            </a:r>
          </a:p>
          <a:p>
            <a:endParaRPr lang="da-DK" dirty="0"/>
          </a:p>
          <a:p>
            <a:r>
              <a:rPr lang="da-DK" dirty="0"/>
              <a:t>Vær vidne til dig selv – hvad mærker du? Hvad føler du?</a:t>
            </a:r>
          </a:p>
        </p:txBody>
      </p:sp>
    </p:spTree>
    <p:extLst>
      <p:ext uri="{BB962C8B-B14F-4D97-AF65-F5344CB8AC3E}">
        <p14:creationId xmlns:p14="http://schemas.microsoft.com/office/powerpoint/2010/main" val="2575676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2F66F-3963-098E-85C5-B1AD8E07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Standarder i sundhed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CF78A5-7E90-1CDD-63B1-E4724F501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er din standard omkring kost?</a:t>
            </a:r>
          </a:p>
          <a:p>
            <a:endParaRPr lang="da-DK" dirty="0"/>
          </a:p>
          <a:p>
            <a:r>
              <a:rPr lang="da-DK" dirty="0"/>
              <a:t>Hvad er din standard om søvn, sukker, junkfood, ren mad?</a:t>
            </a:r>
          </a:p>
          <a:p>
            <a:endParaRPr lang="da-DK" dirty="0"/>
          </a:p>
          <a:p>
            <a:r>
              <a:rPr lang="da-DK" dirty="0"/>
              <a:t>Hvad er din standard omkring dit mindset</a:t>
            </a:r>
          </a:p>
        </p:txBody>
      </p:sp>
    </p:spTree>
    <p:extLst>
      <p:ext uri="{BB962C8B-B14F-4D97-AF65-F5344CB8AC3E}">
        <p14:creationId xmlns:p14="http://schemas.microsoft.com/office/powerpoint/2010/main" val="1297528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E4D0E-5B9D-40B9-4FF0-A91B8564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3 Niveauer af </a:t>
            </a:r>
            <a:r>
              <a:rPr lang="da-DK" b="1" dirty="0" err="1">
                <a:latin typeface="Arial" panose="020B0604020202020204" pitchFamily="34" charset="0"/>
                <a:cs typeface="Arial" panose="020B0604020202020204" pitchFamily="34" charset="0"/>
              </a:rPr>
              <a:t>Mastery</a:t>
            </a: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/beherskelse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E9ECE83-9999-86A4-84D3-21A02897A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4790"/>
            <a:ext cx="10515600" cy="4811057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Kognitiv beherskelse – forstå det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Følelsesmæssig beherskelse – feel it</a:t>
            </a:r>
          </a:p>
          <a:p>
            <a:pPr lvl="1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Ændre følelserne – positive følelser</a:t>
            </a:r>
          </a:p>
          <a:p>
            <a:pPr lvl="1"/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Fysisk Beherskelse – </a:t>
            </a:r>
            <a:r>
              <a:rPr lang="da-DK" sz="2800" dirty="0" err="1">
                <a:latin typeface="Arial" panose="020B0604020202020204" pitchFamily="34" charset="0"/>
                <a:cs typeface="Arial" panose="020B0604020202020204" pitchFamily="34" charset="0"/>
              </a:rPr>
              <a:t>erfár</a:t>
            </a:r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</a:p>
          <a:p>
            <a:pPr lvl="1"/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Ej det i din fysik (fx træne at lave maden)</a:t>
            </a:r>
          </a:p>
          <a:p>
            <a:pPr lvl="1"/>
            <a:endParaRPr lang="da-DK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2800" dirty="0">
                <a:latin typeface="Arial" panose="020B0604020202020204" pitchFamily="34" charset="0"/>
                <a:cs typeface="Arial" panose="020B0604020202020204" pitchFamily="34" charset="0"/>
              </a:rPr>
              <a:t>VANE </a:t>
            </a:r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631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5FF85-ACEA-A8C3-E841-755C2005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AA8524-A724-6FA3-1CAA-6F3B42BD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5980"/>
            <a:ext cx="10515600" cy="5359867"/>
          </a:xfrm>
        </p:spPr>
        <p:txBody>
          <a:bodyPr/>
          <a:lstStyle/>
          <a:p>
            <a:r>
              <a:rPr lang="da-DK" sz="4400" b="1" dirty="0">
                <a:latin typeface="Arial" panose="020B0604020202020204" pitchFamily="34" charset="0"/>
                <a:cs typeface="Arial" panose="020B0604020202020204" pitchFamily="34" charset="0"/>
              </a:rPr>
              <a:t>Følelsesmæssig rejse</a:t>
            </a:r>
          </a:p>
          <a:p>
            <a:endParaRPr lang="da-DK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Overwhelm 🛑 Imposter🛑 Comparison Syndrome🛑 Frustration🛑 Shame🛑 Hiding🛑 Thoughts of not belonging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🛑 Thoughts of not being cut out for this🛑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Multuple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identity crisis🛑 False expectations🛑 Ego slaps🛑 Giving up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But through all that is a beautiful unspoken gift 🎁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 that gift unwraps into your future self.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Your very own projection.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The ultimate level of self acceptance so you can step into the leader you were meant to be.</a:t>
            </a:r>
            <a:endParaRPr lang="da-DK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38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0B8C3-8AA5-4178-B6A5-0B433ACC4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Mit ønske med denne dag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09918C-466D-47DF-99E4-BB4FE11EE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1170"/>
            <a:ext cx="10515600" cy="4984677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Ned i kroppen 9.15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Kort præsentation 10.15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Fokus på identitet 10.30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Fedtfængsel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Frokost 11.30/12.00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Mere fokus på Identitet, </a:t>
            </a:r>
            <a:r>
              <a:rPr lang="da-DK" dirty="0" err="1">
                <a:latin typeface="Arial" panose="020B0604020202020204" pitchFamily="34" charset="0"/>
                <a:cs typeface="Arial" panose="020B0604020202020204" pitchFamily="34" charset="0"/>
              </a:rPr>
              <a:t>mastery</a:t>
            </a:r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12.30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Ned i kroppen 13.30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Afsluttende meditation14.15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Tegne  -afsluttende runde 14.40</a:t>
            </a:r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9624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DFCD2-8010-0F6C-8150-95F4789E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Mønstre – 3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D78D00-F7CF-ED6B-BE32-716868170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Anerkendelse af mønstre</a:t>
            </a:r>
          </a:p>
          <a:p>
            <a:pPr lvl="1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Når vi kender mønstret, så kan vi ændre det</a:t>
            </a:r>
          </a:p>
          <a:p>
            <a:pPr marL="457200" lvl="1" indent="0">
              <a:buNone/>
            </a:pP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Brug mønstret</a:t>
            </a:r>
          </a:p>
          <a:p>
            <a:pPr lvl="1"/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Brug det – lad det ikke bruge dig - bevidsthed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Skab dit eget mønster</a:t>
            </a:r>
          </a:p>
          <a:p>
            <a:pPr marL="457200" lvl="1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0645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46077-BFC2-D05D-043F-8F99698E2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Mulige mønstre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5D38C1-9F1C-B15F-02CA-D57BEA258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4238"/>
            <a:ext cx="10515600" cy="4741609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Modstand i os selv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Vaner i familien fra tidligere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Vaner inden i dig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Regler 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Overbevisninger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Sæsoner – cyklus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Vi er styret af mønstre – store og små og jo bedre vi er bevidste, jo bedre vi er opmærksomme og kender vores mønstre – jo bedre klarer vi os</a:t>
            </a:r>
          </a:p>
        </p:txBody>
      </p:sp>
    </p:spTree>
    <p:extLst>
      <p:ext uri="{BB962C8B-B14F-4D97-AF65-F5344CB8AC3E}">
        <p14:creationId xmlns:p14="http://schemas.microsoft.com/office/powerpoint/2010/main" val="752419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C435C-613A-B176-59F8-602B737AC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Læring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42E7F5-9F6C-0E5D-13F0-95FDB9F81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Vend dine nederlag til læring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Al den modstand du møder, er læring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Alle følelser er læring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Vend det til din fordel</a:t>
            </a:r>
          </a:p>
        </p:txBody>
      </p:sp>
    </p:spTree>
    <p:extLst>
      <p:ext uri="{BB962C8B-B14F-4D97-AF65-F5344CB8AC3E}">
        <p14:creationId xmlns:p14="http://schemas.microsoft.com/office/powerpoint/2010/main" val="2107255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BC25A-6A8F-94B3-C541-9F7E6D3D6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NYE Standarder i sundhed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4F1C06-A94F-4C5C-871A-90D59970B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111"/>
            <a:ext cx="10515600" cy="4683736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skal din standard være for at nå dit mål?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skal din standard være omkring kost?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er din standard være om søvn?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skal din standard være omkring dit mindset?</a:t>
            </a:r>
          </a:p>
        </p:txBody>
      </p:sp>
    </p:spTree>
    <p:extLst>
      <p:ext uri="{BB962C8B-B14F-4D97-AF65-F5344CB8AC3E}">
        <p14:creationId xmlns:p14="http://schemas.microsoft.com/office/powerpoint/2010/main" val="1550021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AC406-3766-CA6A-0E1F-AF42DB232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74AED24-E469-4B81-757D-F9C21ACC4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4800" b="1" dirty="0">
                <a:latin typeface="Arial" panose="020B0604020202020204" pitchFamily="34" charset="0"/>
                <a:cs typeface="Arial" panose="020B0604020202020204" pitchFamily="34" charset="0"/>
              </a:rPr>
              <a:t>Ned i kroppen</a:t>
            </a:r>
          </a:p>
          <a:p>
            <a:r>
              <a:rPr lang="da-DK" sz="4800" b="1" dirty="0">
                <a:latin typeface="Arial" panose="020B0604020202020204" pitchFamily="34" charset="0"/>
                <a:cs typeface="Arial" panose="020B0604020202020204" pitchFamily="34" charset="0"/>
              </a:rPr>
              <a:t>Meditation</a:t>
            </a:r>
          </a:p>
          <a:p>
            <a:r>
              <a:rPr lang="da-DK" sz="4800" b="1" dirty="0">
                <a:latin typeface="Arial" panose="020B0604020202020204" pitchFamily="34" charset="0"/>
                <a:cs typeface="Arial" panose="020B0604020202020204" pitchFamily="34" charset="0"/>
              </a:rPr>
              <a:t>Afslutning </a:t>
            </a:r>
          </a:p>
        </p:txBody>
      </p:sp>
    </p:spTree>
    <p:extLst>
      <p:ext uri="{BB962C8B-B14F-4D97-AF65-F5344CB8AC3E}">
        <p14:creationId xmlns:p14="http://schemas.microsoft.com/office/powerpoint/2010/main" val="236320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02098-F02B-044D-073F-7D9CEAE3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Tak for i dag </a:t>
            </a: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da-D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12A32CC-0E8F-CC1F-AA17-BA0A411B0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139" y="1744663"/>
            <a:ext cx="8365721" cy="4351337"/>
          </a:xfrm>
        </p:spPr>
      </p:pic>
    </p:spTree>
    <p:extLst>
      <p:ext uri="{BB962C8B-B14F-4D97-AF65-F5344CB8AC3E}">
        <p14:creationId xmlns:p14="http://schemas.microsoft.com/office/powerpoint/2010/main" val="4119002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7E568-9379-48B7-858D-0E431EA0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udendørs, vand, himmel, træ&#10;&#10;Automatisk genereret beskrivelse">
            <a:extLst>
              <a:ext uri="{FF2B5EF4-FFF2-40B4-BE49-F238E27FC236}">
                <a16:creationId xmlns:a16="http://schemas.microsoft.com/office/drawing/2014/main" id="{00580EAA-7556-4990-AA72-195B43076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952" y="1027906"/>
            <a:ext cx="6527005" cy="4351337"/>
          </a:xfrm>
        </p:spPr>
      </p:pic>
    </p:spTree>
    <p:extLst>
      <p:ext uri="{BB962C8B-B14F-4D97-AF65-F5344CB8AC3E}">
        <p14:creationId xmlns:p14="http://schemas.microsoft.com/office/powerpoint/2010/main" val="1291300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8A86C-E3F5-0B86-600A-86084E55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Identitet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AC374A-65E4-8B25-435A-2FC574078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37"/>
            <a:ext cx="10515600" cy="4695310"/>
          </a:xfrm>
        </p:spPr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Et begreb, der anvendes om de træk ved en person, der tilsammen kendetegner eller afgrænser personen som forskellig fra andre.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Værdier: hvad der er vigtigst for dig som menneske?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Standarder – hvad er dine standarder i dag?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er dine standarder på næste niveau?</a:t>
            </a:r>
          </a:p>
        </p:txBody>
      </p:sp>
    </p:spTree>
    <p:extLst>
      <p:ext uri="{BB962C8B-B14F-4D97-AF65-F5344CB8AC3E}">
        <p14:creationId xmlns:p14="http://schemas.microsoft.com/office/powerpoint/2010/main" val="172840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FFA3C-F411-AB50-927F-FF4B8A0D8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Opgave: 15 min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E94EBAA-C5BE-86D2-104D-CB04C87AD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er dine værdier?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er vigtigt for dig?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Hvad er din identitet i dag?</a:t>
            </a: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Hvem er du? </a:t>
            </a:r>
          </a:p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Jeg er sådan en person, som…..</a:t>
            </a:r>
          </a:p>
        </p:txBody>
      </p:sp>
    </p:spTree>
    <p:extLst>
      <p:ext uri="{BB962C8B-B14F-4D97-AF65-F5344CB8AC3E}">
        <p14:creationId xmlns:p14="http://schemas.microsoft.com/office/powerpoint/2010/main" val="3643395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754B21-BF14-7207-5033-57214D17A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812"/>
          </a:xfrm>
        </p:spPr>
        <p:txBody>
          <a:bodyPr/>
          <a:lstStyle/>
          <a:p>
            <a:r>
              <a:rPr lang="da-DK" b="1" dirty="0"/>
              <a:t>Fedtfængsel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7005F6-5762-9C8E-7CCA-163E77F07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9366"/>
            <a:ext cx="10515600" cy="5036481"/>
          </a:xfrm>
        </p:spPr>
        <p:txBody>
          <a:bodyPr/>
          <a:lstStyle/>
          <a:p>
            <a:r>
              <a:rPr lang="da-DK" dirty="0"/>
              <a:t>Du er omgivet af velmenende mennesker, som bakker dig op.</a:t>
            </a:r>
          </a:p>
          <a:p>
            <a:r>
              <a:rPr lang="da-DK" dirty="0"/>
              <a:t>Men obs – de ønsker at du skal forblive som du altid har været – ikke kilomæssigt, men væremåde Sød, rar, eftergivende, hjælpsom</a:t>
            </a:r>
          </a:p>
          <a:p>
            <a:endParaRPr lang="da-DK" dirty="0"/>
          </a:p>
          <a:p>
            <a:r>
              <a:rPr lang="da-DK" dirty="0"/>
              <a:t>Du skal bare tabe dig og forblive den samme!</a:t>
            </a:r>
          </a:p>
          <a:p>
            <a:endParaRPr lang="da-DK" dirty="0"/>
          </a:p>
          <a:p>
            <a:r>
              <a:rPr lang="da-DK" dirty="0"/>
              <a:t>Men det er ikke muligt!</a:t>
            </a:r>
          </a:p>
          <a:p>
            <a:r>
              <a:rPr lang="da-DK" dirty="0"/>
              <a:t>Du begynder at blive egoist – selvkærlig</a:t>
            </a:r>
          </a:p>
          <a:p>
            <a:r>
              <a:rPr lang="da-DK" dirty="0"/>
              <a:t>Altid har du været hende, der eksisterer ved at gøre en masse for andre – du måtte føje dem for at have det godt. Dem først!</a:t>
            </a:r>
          </a:p>
        </p:txBody>
      </p:sp>
    </p:spTree>
    <p:extLst>
      <p:ext uri="{BB962C8B-B14F-4D97-AF65-F5344CB8AC3E}">
        <p14:creationId xmlns:p14="http://schemas.microsoft.com/office/powerpoint/2010/main" val="2225497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477807-36FB-C03D-F1D8-D83902CF1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Men.. Du skal lære, at ud har ret til at eksistere uden at gøre noget! Du er værdig!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129D2E0-20E9-AEE3-2C60-44CCBFAC9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Men når du ændrer dig, får det også betydning for dem, positivt</a:t>
            </a:r>
          </a:p>
          <a:p>
            <a:endParaRPr lang="da-DK" dirty="0"/>
          </a:p>
          <a:p>
            <a:r>
              <a:rPr lang="da-DK" dirty="0"/>
              <a:t>Tilbage på plads! </a:t>
            </a:r>
          </a:p>
          <a:p>
            <a:r>
              <a:rPr lang="da-DK" dirty="0"/>
              <a:t>Din test, hver gang folk reagerer </a:t>
            </a:r>
          </a:p>
          <a:p>
            <a:r>
              <a:rPr lang="da-DK" dirty="0"/>
              <a:t>Holder du fast? Falder du i?</a:t>
            </a:r>
          </a:p>
          <a:p>
            <a:endParaRPr lang="da-DK" dirty="0"/>
          </a:p>
          <a:p>
            <a:r>
              <a:rPr lang="da-DK" dirty="0"/>
              <a:t>Ensomhed – mærkes – du har altid mærket den – men løbet fra den, ved at holde dig aktiv – og du forlader dig selv. Troskab til dig selv</a:t>
            </a:r>
          </a:p>
        </p:txBody>
      </p:sp>
    </p:spTree>
    <p:extLst>
      <p:ext uri="{BB962C8B-B14F-4D97-AF65-F5344CB8AC3E}">
        <p14:creationId xmlns:p14="http://schemas.microsoft.com/office/powerpoint/2010/main" val="181413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2A8C3-37B9-2394-52B3-E5F68B9FB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Du bliver testet!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04862E1-F056-7741-3D54-14336E77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1239"/>
            <a:ext cx="10515600" cy="4824608"/>
          </a:xfrm>
        </p:spPr>
        <p:txBody>
          <a:bodyPr/>
          <a:lstStyle/>
          <a:p>
            <a:r>
              <a:rPr lang="da-DK" dirty="0"/>
              <a:t>Troskab til dig selv, smerter fysisk og psykisk – du får lyst til at smide håndklædet i ringen, tingene giver ikke mening.</a:t>
            </a:r>
          </a:p>
          <a:p>
            <a:r>
              <a:rPr lang="da-DK" dirty="0"/>
              <a:t>Hold ud</a:t>
            </a:r>
          </a:p>
          <a:p>
            <a:r>
              <a:rPr lang="da-DK" dirty="0"/>
              <a:t>En gave til dig selv – du lever i overensstemmelse med den, du virkelig er</a:t>
            </a:r>
          </a:p>
          <a:p>
            <a:r>
              <a:rPr lang="da-DK" dirty="0"/>
              <a:t>Du kommer til at holde af den, du er.</a:t>
            </a:r>
          </a:p>
          <a:p>
            <a:r>
              <a:rPr lang="da-DK" dirty="0"/>
              <a:t>Når du holder af dig selv, accepterer, respekterer dig selv ved at tage ansvar for dig – så mærker du også at andre respekterer dig.</a:t>
            </a:r>
          </a:p>
          <a:p>
            <a:endParaRPr lang="da-DK" dirty="0"/>
          </a:p>
          <a:p>
            <a:r>
              <a:rPr lang="da-DK" dirty="0"/>
              <a:t>Kun du ved, hvad der er rigtigt for dig!</a:t>
            </a:r>
          </a:p>
        </p:txBody>
      </p:sp>
    </p:spTree>
    <p:extLst>
      <p:ext uri="{BB962C8B-B14F-4D97-AF65-F5344CB8AC3E}">
        <p14:creationId xmlns:p14="http://schemas.microsoft.com/office/powerpoint/2010/main" val="3518080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4E13B2-325D-FF1C-178F-B2665AC2C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Vejen ud af fedtfængslet!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01C7C8-2128-E201-658E-71320573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1961"/>
            <a:ext cx="10515600" cy="4623886"/>
          </a:xfrm>
        </p:spPr>
        <p:txBody>
          <a:bodyPr/>
          <a:lstStyle/>
          <a:p>
            <a:r>
              <a:rPr lang="da-DK" dirty="0"/>
              <a:t>Opgave 30 min </a:t>
            </a:r>
            <a:r>
              <a:rPr lang="da-DK" dirty="0" err="1"/>
              <a:t>ca</a:t>
            </a:r>
            <a:endParaRPr lang="da-DK" dirty="0"/>
          </a:p>
          <a:p>
            <a:r>
              <a:rPr lang="da-DK" dirty="0"/>
              <a:t>Tegn dig selv som nu eller da du vejede mest – lad den fylde hele papiret</a:t>
            </a:r>
          </a:p>
          <a:p>
            <a:endParaRPr lang="da-DK" dirty="0"/>
          </a:p>
          <a:p>
            <a:r>
              <a:rPr lang="da-DK" dirty="0"/>
              <a:t>Skriv udenfor billedet</a:t>
            </a:r>
          </a:p>
          <a:p>
            <a:r>
              <a:rPr lang="da-DK" dirty="0"/>
              <a:t>Hvad gør hun? </a:t>
            </a:r>
          </a:p>
          <a:p>
            <a:r>
              <a:rPr lang="da-DK" dirty="0"/>
              <a:t>Hvad kan og viser hun af sig selv?</a:t>
            </a:r>
          </a:p>
          <a:p>
            <a:r>
              <a:rPr lang="da-DK" dirty="0"/>
              <a:t>Hvordan har hun det?</a:t>
            </a:r>
          </a:p>
        </p:txBody>
      </p:sp>
    </p:spTree>
    <p:extLst>
      <p:ext uri="{BB962C8B-B14F-4D97-AF65-F5344CB8AC3E}">
        <p14:creationId xmlns:p14="http://schemas.microsoft.com/office/powerpoint/2010/main" val="407894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_RikkeØ" id="{4032BD0F-93C0-2B45-8C5A-BA09FC497B5A}" vid="{D4DB566C-0C7B-BF43-B636-040324FB34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Præsentation_RikkeØ_skabelon</Template>
  <TotalTime>788</TotalTime>
  <Words>1111</Words>
  <Application>Microsoft Office PowerPoint</Application>
  <PresentationFormat>Widescreen</PresentationFormat>
  <Paragraphs>158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Office-tema</vt:lpstr>
      <vt:lpstr>Identitet 25. februar 2023 </vt:lpstr>
      <vt:lpstr>Mit ønske med denne dag</vt:lpstr>
      <vt:lpstr>PowerPoint-præsentation</vt:lpstr>
      <vt:lpstr>Identitet</vt:lpstr>
      <vt:lpstr>Opgave: 15 min</vt:lpstr>
      <vt:lpstr>Fedtfængsel </vt:lpstr>
      <vt:lpstr>Men.. Du skal lære, at ud har ret til at eksistere uden at gøre noget! Du er værdig!</vt:lpstr>
      <vt:lpstr>Du bliver testet!</vt:lpstr>
      <vt:lpstr>Vejen ud af fedtfængslet!</vt:lpstr>
      <vt:lpstr>Videre opgave:</vt:lpstr>
      <vt:lpstr>Redskaber </vt:lpstr>
      <vt:lpstr>                          Frokost</vt:lpstr>
      <vt:lpstr>Hvad betyder mad for dig?</vt:lpstr>
      <vt:lpstr>Hvad gør maden for dig?</vt:lpstr>
      <vt:lpstr>Øvelse: 20 mim </vt:lpstr>
      <vt:lpstr>Stoler I på mig?</vt:lpstr>
      <vt:lpstr>Standarder i sundhed</vt:lpstr>
      <vt:lpstr>3 Niveauer af Mastery/beherskelse</vt:lpstr>
      <vt:lpstr>PowerPoint-præsentation</vt:lpstr>
      <vt:lpstr>Mønstre – 3 </vt:lpstr>
      <vt:lpstr>Mulige mønstre</vt:lpstr>
      <vt:lpstr>Læring</vt:lpstr>
      <vt:lpstr>NYE Standarder i sundhed</vt:lpstr>
      <vt:lpstr>PowerPoint-præsentation</vt:lpstr>
      <vt:lpstr>Tak for i dag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Rikke Østergaard</dc:creator>
  <cp:lastModifiedBy>Rikke Østergaard</cp:lastModifiedBy>
  <cp:revision>50</cp:revision>
  <dcterms:created xsi:type="dcterms:W3CDTF">2019-03-15T15:11:21Z</dcterms:created>
  <dcterms:modified xsi:type="dcterms:W3CDTF">2023-02-24T23:23:10Z</dcterms:modified>
</cp:coreProperties>
</file>