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96" r:id="rId3"/>
    <p:sldId id="360" r:id="rId4"/>
    <p:sldId id="361" r:id="rId5"/>
    <p:sldId id="358" r:id="rId6"/>
    <p:sldId id="359" r:id="rId7"/>
    <p:sldId id="362" r:id="rId8"/>
    <p:sldId id="354" r:id="rId9"/>
    <p:sldId id="366" r:id="rId10"/>
    <p:sldId id="363" r:id="rId11"/>
    <p:sldId id="371" r:id="rId12"/>
    <p:sldId id="369" r:id="rId13"/>
    <p:sldId id="367" r:id="rId14"/>
    <p:sldId id="368" r:id="rId15"/>
    <p:sldId id="372" r:id="rId16"/>
    <p:sldId id="373" r:id="rId17"/>
    <p:sldId id="365" r:id="rId18"/>
    <p:sldId id="349" r:id="rId19"/>
    <p:sldId id="350" r:id="rId20"/>
    <p:sldId id="351" r:id="rId21"/>
    <p:sldId id="374" r:id="rId22"/>
    <p:sldId id="370" r:id="rId23"/>
    <p:sldId id="352" r:id="rId2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28"/>
    <p:restoredTop sz="86388"/>
  </p:normalViewPr>
  <p:slideViewPr>
    <p:cSldViewPr snapToGrid="0" snapToObjects="1">
      <p:cViewPr varScale="1">
        <p:scale>
          <a:sx n="69" d="100"/>
          <a:sy n="69" d="100"/>
        </p:scale>
        <p:origin x="749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DCD27-F6F0-4F27-8C70-E2DD75616818}" type="datetimeFigureOut">
              <a:rPr lang="da-DK" smtClean="0"/>
              <a:t>06-01-2023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7AD67-4E2C-4E05-A70E-94A0053C312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084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0B05A-A711-1544-B114-D2E02DF0D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1EC904F-ECDB-E740-A877-64E2B333D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077B9E9-D1D2-9F41-B38C-F5901F7106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06-01-2023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97E833-838E-D84B-971A-816CBE4EE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097C06B-9844-2943-887E-A8E47054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19B8604-1D76-454E-882D-223C100FA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1655644" y="4547419"/>
            <a:ext cx="6010172" cy="601017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CBF66AA-BD63-3349-AA5C-42933A9004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65197" y="3652836"/>
            <a:ext cx="7513497" cy="530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3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5A18C6-82FA-C24B-A6F4-079D62D9C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B51404B-5C28-0D45-B4F0-EBAA72C35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84854EE-3CED-6D43-A11C-9AFAA07B9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0D09065-2DCA-834D-AB40-844667FE6A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06-01-2023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66D976D-5506-B64A-9A71-C9D403E6E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E310E6F-0828-F545-A3DB-6FE802D2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E2DE520-348A-5944-B2FC-DD3C298EB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7885" y="-162098"/>
            <a:ext cx="12219885" cy="718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96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35F24-CEE0-CF47-9BD4-96215D2B1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650CF59-57C8-C44B-886E-008A1BEE72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A8F3299-902C-A040-A6B2-81BD10384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95B20DF-9C45-E240-A0BC-1719DAB0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06-01-2023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F39F4FD-F2A6-C94E-96D8-C2AF7052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1A60C6-198F-3148-9C1B-B8EF513F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1491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643B5-2F50-664A-8330-C814E3B8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94F73F7-5D82-304B-9907-0C7385DEE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744509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A163378-DCBE-F34B-9A6D-67B5ECAD2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06-01-2023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71EEB06-A7CA-F94E-82E6-4283E374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4208978-6F72-7249-9246-8F9871F7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0508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98D844F-AE8B-944A-BD17-7F05633E4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5EE35DC-FCF3-4941-8EF5-57DFDC7EC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8661CC2-CF57-7746-9812-1A03F68DD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06-01-2023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96013B5-7F49-AB40-B981-F0D77D273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9455E95-E26D-2148-B49B-CFDA504F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1868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0B05A-A711-1544-B114-D2E02DF0D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1EC904F-ECDB-E740-A877-64E2B333D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077B9E9-D1D2-9F41-B38C-F5901F7106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06-01-2023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97E833-838E-D84B-971A-816CBE4EE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097C06B-9844-2943-887E-A8E47054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368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F99FB-711A-E24A-A756-0903B81F7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D987E6D-B408-3246-9C92-E4A884937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4509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4B28AF6-32DA-AC45-9329-8E6A5315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06-01-2023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D33F11-21E8-364E-A5AB-3D4103DC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710311-4F7A-5643-8743-22ACD8CC9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D58BDCB-C325-F94A-BCEF-7FF2DA3D91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1655644" y="4547419"/>
            <a:ext cx="6010172" cy="601017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4210DAD6-1514-3344-B4C1-C7F26B53AC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65197" y="3652836"/>
            <a:ext cx="7513497" cy="530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9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994618-26B8-9946-811A-E87ABCBE9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76490A7-2151-F74F-8992-CA63D920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73DC5E0-861B-4649-8E01-B71C6059B8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06-01-2023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99411AB-1248-5944-ABFE-C105F0EF0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2B2F324-A736-AD4C-B483-62DF28F3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168D560-A6E8-2845-AE0B-15912A2EF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5197" y="3652836"/>
            <a:ext cx="7513497" cy="530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42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6A030-82F5-D844-9A0B-ABB2A9100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166885F-0505-2E43-BBCD-9C73DC3FC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D0C7699-D365-C946-B9AB-4D3F1B2C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EB5A25B-E90D-0D4B-BCDA-6B5F0F90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06-01-2023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E6B09B-6E9D-5144-818F-DDA74341C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D7F7197-33D3-B240-B526-A53E48AA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699B6D5-7B3D-5040-B105-142B59B1C9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7806"/>
            <a:ext cx="12191999" cy="716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0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7C540-C884-6148-8758-9AAAFE1C4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92DE1E6-B1F5-A04A-BFD2-FFF7F1AF9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B95BA4F-FE20-BF46-8D9A-5C773FDF4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3C346EF-0F74-914A-8688-53258DB6D2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301A48-269A-8D49-83D1-D3117277E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F33C413-3D2E-0642-8D66-2305CBAB72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06-01-2023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F9AC3E89-BB1A-A342-903C-8508AC015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0CE9C55-7DBE-564D-89D0-6E8A46442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98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8A9E0-8CF2-CA46-A3DC-320120584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9C2EA8E-38F4-FF43-8F2D-32ECBD2F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06-01-2023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223F4B7-F77F-364E-861E-5E273475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FCF428E-1473-CD46-B684-59BE04DF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D8BA6BB-6428-5F49-BF76-9BE157A10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90956"/>
            <a:ext cx="12205744" cy="717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5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8A9E0-8CF2-CA46-A3DC-320120584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9C2EA8E-38F4-FF43-8F2D-32ECBD2F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06-01-2023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223F4B7-F77F-364E-861E-5E273475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FCF428E-1473-CD46-B684-59BE04DF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1FCED7D-F2B6-BF4C-9E37-91AA5B4C9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871" y="-311845"/>
            <a:ext cx="12198871" cy="71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9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8A4DC35-883F-824A-8B7B-EE02374E6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2693"/>
            <a:ext cx="12192000" cy="717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2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76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60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8BAC02-6FC4-E343-BB1A-9B90C4F84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19393"/>
          </a:xfrm>
        </p:spPr>
        <p:txBody>
          <a:bodyPr/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Velkommen 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16F1BB5-3E7A-A947-98AF-75C84D92C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87444"/>
            <a:ext cx="9144000" cy="2570356"/>
          </a:xfrm>
        </p:spPr>
        <p:txBody>
          <a:bodyPr/>
          <a:lstStyle/>
          <a:p>
            <a:r>
              <a:rPr lang="da-DK" sz="3600" dirty="0">
                <a:latin typeface="Arial" panose="020B0604020202020204" pitchFamily="34" charset="0"/>
                <a:cs typeface="Arial" panose="020B0604020202020204" pitchFamily="34" charset="0"/>
              </a:rPr>
              <a:t>7. jan 2023</a:t>
            </a:r>
          </a:p>
          <a:p>
            <a:r>
              <a:rPr lang="da-DK" sz="3600" i="1" dirty="0">
                <a:latin typeface="Arial" panose="020B0604020202020204" pitchFamily="34" charset="0"/>
                <a:cs typeface="Arial" panose="020B0604020202020204" pitchFamily="34" charset="0"/>
              </a:rPr>
              <a:t>Sig Ja til dig</a:t>
            </a:r>
          </a:p>
          <a:p>
            <a:endParaRPr lang="da-DK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9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5417D-31B1-9934-D249-EF210966E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7DBD48C-CFFF-363B-2BC3-1E42EC335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6600" b="1" dirty="0"/>
              <a:t>PAUSE</a:t>
            </a:r>
          </a:p>
        </p:txBody>
      </p:sp>
    </p:spTree>
    <p:extLst>
      <p:ext uri="{BB962C8B-B14F-4D97-AF65-F5344CB8AC3E}">
        <p14:creationId xmlns:p14="http://schemas.microsoft.com/office/powerpoint/2010/main" val="459068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5A771B-82BB-E329-8964-8C658FF5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19431"/>
          </a:xfrm>
        </p:spPr>
        <p:txBody>
          <a:bodyPr/>
          <a:lstStyle/>
          <a:p>
            <a:r>
              <a:rPr lang="da-DK" b="1" dirty="0"/>
              <a:t>Hvad gør dig glad?</a:t>
            </a:r>
            <a:br>
              <a:rPr lang="da-DK" b="1" dirty="0"/>
            </a:br>
            <a:r>
              <a:rPr lang="da-DK" b="1" dirty="0"/>
              <a:t>Hvad giver dig glæde?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5693D23-6B5E-8C74-5358-D31646E07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067"/>
            <a:ext cx="10515600" cy="4099779"/>
          </a:xfrm>
        </p:spPr>
        <p:txBody>
          <a:bodyPr/>
          <a:lstStyle/>
          <a:p>
            <a:r>
              <a:rPr lang="da-DK" dirty="0"/>
              <a:t>-</a:t>
            </a:r>
          </a:p>
          <a:p>
            <a:r>
              <a:rPr lang="da-DK" dirty="0"/>
              <a:t>-</a:t>
            </a:r>
          </a:p>
          <a:p>
            <a:r>
              <a:rPr lang="da-DK" dirty="0"/>
              <a:t>-</a:t>
            </a:r>
          </a:p>
          <a:p>
            <a:r>
              <a:rPr lang="da-DK" dirty="0"/>
              <a:t>-</a:t>
            </a:r>
          </a:p>
          <a:p>
            <a:r>
              <a:rPr lang="da-DK" dirty="0"/>
              <a:t>-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6798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ACF-2546-251B-E880-EEE84C003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At åbne hjertet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5BDDDD2-2600-4387-FCDF-56E7166CB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9728"/>
            <a:ext cx="10515600" cy="4936120"/>
          </a:xfrm>
        </p:spPr>
        <p:txBody>
          <a:bodyPr/>
          <a:lstStyle/>
          <a:p>
            <a:r>
              <a:rPr lang="da-DK" dirty="0"/>
              <a:t>Fjern blokeringer</a:t>
            </a:r>
          </a:p>
          <a:p>
            <a:r>
              <a:rPr lang="da-DK" dirty="0"/>
              <a:t>Knust hjerte</a:t>
            </a:r>
          </a:p>
          <a:p>
            <a:r>
              <a:rPr lang="da-DK" dirty="0"/>
              <a:t>Turde være sårbar</a:t>
            </a:r>
          </a:p>
          <a:p>
            <a:r>
              <a:rPr lang="da-DK" dirty="0"/>
              <a:t>Være i følelser</a:t>
            </a:r>
          </a:p>
          <a:p>
            <a:r>
              <a:rPr lang="da-DK" dirty="0"/>
              <a:t>Lære at være i følelser </a:t>
            </a:r>
          </a:p>
          <a:p>
            <a:r>
              <a:rPr lang="da-DK" dirty="0"/>
              <a:t>Træning</a:t>
            </a:r>
          </a:p>
          <a:p>
            <a:r>
              <a:rPr lang="da-DK" dirty="0"/>
              <a:t>Komfortzonen </a:t>
            </a:r>
          </a:p>
          <a:p>
            <a:r>
              <a:rPr lang="da-DK" dirty="0"/>
              <a:t>Tillid</a:t>
            </a:r>
          </a:p>
          <a:p>
            <a:r>
              <a:rPr lang="da-DK" dirty="0"/>
              <a:t>Kærlighed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930AB52-2369-3C0F-6BEB-FA8886D82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485" y="1418199"/>
            <a:ext cx="6038584" cy="338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21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F8551-8CF9-5E09-5239-59E2DA1A6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BBDFF80C-F7CA-313C-5615-92C0365EF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4113" y="278818"/>
            <a:ext cx="7692483" cy="5327757"/>
          </a:xfrm>
        </p:spPr>
      </p:pic>
    </p:spTree>
    <p:extLst>
      <p:ext uri="{BB962C8B-B14F-4D97-AF65-F5344CB8AC3E}">
        <p14:creationId xmlns:p14="http://schemas.microsoft.com/office/powerpoint/2010/main" val="1594936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129B0-5BFC-058C-3359-1133A2DE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 descr="Et billede, der indeholder tekst, indendørs, bord, madlavning&#10;&#10;Automatisk genereret beskrivelse">
            <a:extLst>
              <a:ext uri="{FF2B5EF4-FFF2-40B4-BE49-F238E27FC236}">
                <a16:creationId xmlns:a16="http://schemas.microsoft.com/office/drawing/2014/main" id="{05ACCA14-8B52-EDD4-6008-44FF8CC26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0367" y="1027906"/>
            <a:ext cx="9251266" cy="4351337"/>
          </a:xfrm>
        </p:spPr>
      </p:pic>
    </p:spTree>
    <p:extLst>
      <p:ext uri="{BB962C8B-B14F-4D97-AF65-F5344CB8AC3E}">
        <p14:creationId xmlns:p14="http://schemas.microsoft.com/office/powerpoint/2010/main" val="3646933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1D8AD7-00D9-D66D-DAA1-BB6649A2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8288156-21DE-D3D3-30FA-7F9F04489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4000" b="1" i="1" dirty="0"/>
              <a:t>At vove at tabe fodfæste for en stund. </a:t>
            </a:r>
          </a:p>
          <a:p>
            <a:pPr marL="0" indent="0">
              <a:buNone/>
            </a:pPr>
            <a:r>
              <a:rPr lang="da-DK" sz="4000" b="1" i="1" dirty="0"/>
              <a:t>Ikke at vove er at tabe sig selv.</a:t>
            </a:r>
          </a:p>
          <a:p>
            <a:pPr marL="0" indent="0">
              <a:buNone/>
            </a:pPr>
            <a:endParaRPr lang="da-DK" sz="4000" b="1" i="1" dirty="0"/>
          </a:p>
          <a:p>
            <a:pPr marL="0" indent="0">
              <a:buNone/>
            </a:pPr>
            <a:r>
              <a:rPr lang="da-DK" sz="2000" i="1" dirty="0"/>
              <a:t>- Citat Søren Kierkegaard</a:t>
            </a:r>
          </a:p>
        </p:txBody>
      </p:sp>
    </p:spTree>
    <p:extLst>
      <p:ext uri="{BB962C8B-B14F-4D97-AF65-F5344CB8AC3E}">
        <p14:creationId xmlns:p14="http://schemas.microsoft.com/office/powerpoint/2010/main" val="4143970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01A0C3-C477-618C-E90B-E088D818E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Komfortzonen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3821199-31ED-FA45-6E0C-FB5EB2603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6995"/>
            <a:ext cx="10515600" cy="4768852"/>
          </a:xfrm>
        </p:spPr>
        <p:txBody>
          <a:bodyPr/>
          <a:lstStyle/>
          <a:p>
            <a:r>
              <a:rPr lang="da-DK" dirty="0"/>
              <a:t>Træde ud </a:t>
            </a:r>
          </a:p>
          <a:p>
            <a:r>
              <a:rPr lang="da-DK" dirty="0"/>
              <a:t>Eller gå overskuelige sikre små skridt</a:t>
            </a:r>
          </a:p>
          <a:p>
            <a:endParaRPr lang="da-DK" dirty="0"/>
          </a:p>
          <a:p>
            <a:r>
              <a:rPr lang="da-DK" dirty="0"/>
              <a:t>Øvelse – 2 rækker</a:t>
            </a:r>
          </a:p>
          <a:p>
            <a:r>
              <a:rPr lang="da-DK" dirty="0"/>
              <a:t>Mærke et JA og et NEJ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Skriv i din notesbog/blok </a:t>
            </a:r>
          </a:p>
          <a:p>
            <a:r>
              <a:rPr lang="da-DK" dirty="0"/>
              <a:t>Skrive ned</a:t>
            </a:r>
          </a:p>
        </p:txBody>
      </p:sp>
    </p:spTree>
    <p:extLst>
      <p:ext uri="{BB962C8B-B14F-4D97-AF65-F5344CB8AC3E}">
        <p14:creationId xmlns:p14="http://schemas.microsoft.com/office/powerpoint/2010/main" val="3676716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26A401-A34A-4DE5-E3B9-325F62845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Når livet åbner sig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78B1C28-EE4A-0D07-147B-9B03567AB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6995"/>
            <a:ext cx="10515600" cy="4768852"/>
          </a:xfrm>
        </p:spPr>
        <p:txBody>
          <a:bodyPr/>
          <a:lstStyle/>
          <a:p>
            <a:r>
              <a:rPr lang="da-DK" dirty="0"/>
              <a:t>Kontakt med kroppen</a:t>
            </a:r>
          </a:p>
          <a:p>
            <a:r>
              <a:rPr lang="da-DK" dirty="0"/>
              <a:t>Kontakt med sig selv</a:t>
            </a:r>
          </a:p>
          <a:p>
            <a:r>
              <a:rPr lang="da-DK" dirty="0"/>
              <a:t>Udfordrer normalen</a:t>
            </a:r>
          </a:p>
          <a:p>
            <a:r>
              <a:rPr lang="da-DK" dirty="0"/>
              <a:t>Valg</a:t>
            </a:r>
          </a:p>
          <a:p>
            <a:r>
              <a:rPr lang="da-DK" dirty="0"/>
              <a:t>Slippe gamle mønstre – </a:t>
            </a:r>
            <a:r>
              <a:rPr lang="da-DK" dirty="0" err="1"/>
              <a:t>Imposter</a:t>
            </a:r>
            <a:r>
              <a:rPr lang="da-DK" dirty="0"/>
              <a:t>, Pride, Regler</a:t>
            </a:r>
          </a:p>
          <a:p>
            <a:r>
              <a:rPr lang="da-DK" dirty="0"/>
              <a:t>Medfølelse og selvkærlighed</a:t>
            </a:r>
          </a:p>
        </p:txBody>
      </p:sp>
    </p:spTree>
    <p:extLst>
      <p:ext uri="{BB962C8B-B14F-4D97-AF65-F5344CB8AC3E}">
        <p14:creationId xmlns:p14="http://schemas.microsoft.com/office/powerpoint/2010/main" val="3329808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069FA-8BB5-4BC8-BA6A-5C19C389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Centrering /</a:t>
            </a:r>
            <a:r>
              <a:rPr lang="da-DK" b="1" dirty="0" err="1"/>
              <a:t>Grounding</a:t>
            </a:r>
            <a:r>
              <a:rPr lang="da-DK" b="1" dirty="0"/>
              <a:t> / jordforbindelse</a:t>
            </a:r>
            <a:br>
              <a:rPr lang="da-DK" dirty="0"/>
            </a:br>
            <a:r>
              <a:rPr lang="da-DK" dirty="0"/>
              <a:t>	- </a:t>
            </a:r>
            <a:r>
              <a:rPr lang="da-DK" sz="3200" dirty="0"/>
              <a:t>C’et i </a:t>
            </a:r>
            <a:r>
              <a:rPr lang="da-DK" sz="3200" dirty="0" err="1"/>
              <a:t>Blancemodellen</a:t>
            </a:r>
            <a:r>
              <a:rPr lang="da-DK" sz="3200" dirty="0"/>
              <a:t> (kap 9.5 i bogen)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3EF08F-2581-44AF-9353-79BD3D809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986"/>
            <a:ext cx="10515600" cy="4532861"/>
          </a:xfrm>
        </p:spPr>
        <p:txBody>
          <a:bodyPr/>
          <a:lstStyle/>
          <a:p>
            <a:r>
              <a:rPr lang="da-DK" dirty="0"/>
              <a:t>Rodchakra</a:t>
            </a:r>
          </a:p>
          <a:p>
            <a:r>
              <a:rPr lang="da-DK" dirty="0"/>
              <a:t>Balance fysisk og mentalt</a:t>
            </a:r>
          </a:p>
          <a:p>
            <a:r>
              <a:rPr lang="da-DK" dirty="0"/>
              <a:t>”Stå godt på fødderne” - ”Ikke til at vælte”</a:t>
            </a:r>
          </a:p>
          <a:p>
            <a:r>
              <a:rPr lang="da-DK" dirty="0"/>
              <a:t>”Godt plantet i den jyske muld”</a:t>
            </a:r>
          </a:p>
          <a:p>
            <a:r>
              <a:rPr lang="da-DK" dirty="0"/>
              <a:t>Balance og ligevægt, fysisk og mentalt</a:t>
            </a:r>
          </a:p>
          <a:p>
            <a:r>
              <a:rPr lang="da-DK" dirty="0"/>
              <a:t>Nulstilling</a:t>
            </a:r>
          </a:p>
          <a:p>
            <a:r>
              <a:rPr lang="da-DK" dirty="0"/>
              <a:t>Midterstilling af kroppen</a:t>
            </a:r>
          </a:p>
          <a:p>
            <a:r>
              <a:rPr lang="da-DK" dirty="0"/>
              <a:t>Fokuseret og koncentreret mentalt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6519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17B2DA-FC32-43E4-B293-AF67BB205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Mere centrering…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5475720-F704-4C1E-9751-D47ACCB87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298"/>
            <a:ext cx="10515600" cy="4746549"/>
          </a:xfrm>
        </p:spPr>
        <p:txBody>
          <a:bodyPr/>
          <a:lstStyle/>
          <a:p>
            <a:r>
              <a:rPr lang="da-DK" dirty="0"/>
              <a:t>Kroppen er centreret</a:t>
            </a:r>
          </a:p>
          <a:p>
            <a:r>
              <a:rPr lang="da-DK" dirty="0"/>
              <a:t>Følelserne er centreret</a:t>
            </a:r>
          </a:p>
          <a:p>
            <a:r>
              <a:rPr lang="da-DK" dirty="0"/>
              <a:t>Tankerne er centreret</a:t>
            </a:r>
          </a:p>
          <a:p>
            <a:endParaRPr lang="da-DK" dirty="0"/>
          </a:p>
          <a:p>
            <a:r>
              <a:rPr lang="da-DK" dirty="0"/>
              <a:t>Orkestreret spiller!</a:t>
            </a:r>
          </a:p>
          <a:p>
            <a:r>
              <a:rPr lang="da-DK" dirty="0"/>
              <a:t>Vores indre helt – det hele går op i en højere enhed</a:t>
            </a:r>
          </a:p>
          <a:p>
            <a:r>
              <a:rPr lang="da-DK" dirty="0"/>
              <a:t>Vi mærker kærligheden i alt</a:t>
            </a:r>
          </a:p>
        </p:txBody>
      </p:sp>
    </p:spTree>
    <p:extLst>
      <p:ext uri="{BB962C8B-B14F-4D97-AF65-F5344CB8AC3E}">
        <p14:creationId xmlns:p14="http://schemas.microsoft.com/office/powerpoint/2010/main" val="408469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0B8C3-8AA5-4178-B6A5-0B433ACC4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Mit ønske med i dag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409918C-466D-47DF-99E4-BB4FE11EE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659"/>
            <a:ext cx="10515600" cy="4646188"/>
          </a:xfrm>
        </p:spPr>
        <p:txBody>
          <a:bodyPr/>
          <a:lstStyle/>
          <a:p>
            <a:r>
              <a:rPr lang="da-DK" dirty="0"/>
              <a:t>Ned i kroppen og ud af hovedet – sæt ord på dagen (måtte)</a:t>
            </a:r>
          </a:p>
          <a:p>
            <a:r>
              <a:rPr lang="da-DK" dirty="0"/>
              <a:t>Meditation</a:t>
            </a:r>
          </a:p>
          <a:p>
            <a:r>
              <a:rPr lang="da-DK" dirty="0"/>
              <a:t>Undervisning – kort runde </a:t>
            </a:r>
          </a:p>
          <a:p>
            <a:r>
              <a:rPr lang="da-DK" dirty="0"/>
              <a:t>Undervisning - Sige Ja</a:t>
            </a:r>
          </a:p>
          <a:p>
            <a:r>
              <a:rPr lang="da-DK" dirty="0"/>
              <a:t>Pause Frokost</a:t>
            </a:r>
          </a:p>
          <a:p>
            <a:r>
              <a:rPr lang="da-DK" dirty="0"/>
              <a:t>Undervisning - Fortsat sige Ja</a:t>
            </a:r>
          </a:p>
          <a:p>
            <a:r>
              <a:rPr lang="da-DK" dirty="0"/>
              <a:t>Ned i kroppen igen</a:t>
            </a:r>
          </a:p>
          <a:p>
            <a:r>
              <a:rPr lang="da-DK" dirty="0"/>
              <a:t>Slut meditation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59624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1A4FF-AE09-4237-92AC-DCF65B2B2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Yin og Yang – feminin og maskulin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5ECED51-D42E-4DDE-8AD4-627C6554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298"/>
            <a:ext cx="10515600" cy="4746549"/>
          </a:xfrm>
        </p:spPr>
        <p:txBody>
          <a:bodyPr/>
          <a:lstStyle/>
          <a:p>
            <a:r>
              <a:rPr lang="da-DK" dirty="0"/>
              <a:t>Maskuline - yang – handlingsorienterede, kraftfulde, drift</a:t>
            </a:r>
          </a:p>
          <a:p>
            <a:pPr lvl="1"/>
            <a:r>
              <a:rPr lang="da-DK" dirty="0"/>
              <a:t>Det mørke og lyse maskuline</a:t>
            </a:r>
          </a:p>
          <a:p>
            <a:r>
              <a:rPr lang="da-DK" dirty="0"/>
              <a:t>Feminine – yin – væren, empati, kreativ, intuitiv</a:t>
            </a:r>
          </a:p>
          <a:p>
            <a:pPr lvl="1"/>
            <a:r>
              <a:rPr lang="da-DK" dirty="0"/>
              <a:t>Det mørke og lyse feminine</a:t>
            </a:r>
          </a:p>
          <a:p>
            <a:pPr marL="457200" lvl="1" indent="0">
              <a:buNone/>
            </a:pPr>
            <a:endParaRPr lang="da-DK" dirty="0"/>
          </a:p>
          <a:p>
            <a:r>
              <a:rPr lang="da-DK" dirty="0"/>
              <a:t>Når det balanceres opstår der kærlighed i højeste potens</a:t>
            </a:r>
          </a:p>
          <a:p>
            <a:endParaRPr lang="da-DK" dirty="0"/>
          </a:p>
          <a:p>
            <a:r>
              <a:rPr lang="da-DK" dirty="0"/>
              <a:t>Mærke intuitionen, den indre stemme og lade det maskuline sætte rammen- tage action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2961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3DAD4-E1D8-0AD4-B2F6-1F0663118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Opgave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06BB8C8-50D0-BFE7-8155-C342984DF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39230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1A64A1-AB93-19D0-C636-0E1E077D4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10F8433-728C-9CE6-9438-8CA3EBC4D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6600" b="1" dirty="0"/>
              <a:t> Krop</a:t>
            </a:r>
          </a:p>
          <a:p>
            <a:pPr marL="0" indent="0">
              <a:buNone/>
            </a:pPr>
            <a:r>
              <a:rPr lang="da-DK" sz="6600" b="1" dirty="0"/>
              <a:t> Meditation</a:t>
            </a:r>
          </a:p>
        </p:txBody>
      </p:sp>
      <p:pic>
        <p:nvPicPr>
          <p:cNvPr id="5" name="Billede 4" descr="Et billede, der indeholder udendørs, vand, himmel, sø&#10;&#10;Automatisk genereret beskrivelse">
            <a:extLst>
              <a:ext uri="{FF2B5EF4-FFF2-40B4-BE49-F238E27FC236}">
                <a16:creationId xmlns:a16="http://schemas.microsoft.com/office/drawing/2014/main" id="{E16B436C-E475-39A8-8AD9-D862948D7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841" y="1293541"/>
            <a:ext cx="5319132" cy="354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60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B0825-03AF-485D-8655-BB1C6728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7580"/>
            <a:ext cx="10515600" cy="1182030"/>
          </a:xfrm>
        </p:spPr>
        <p:txBody>
          <a:bodyPr/>
          <a:lstStyle/>
          <a:p>
            <a:r>
              <a:rPr lang="da-DK" sz="6000" b="1" dirty="0"/>
              <a:t>Tak for i dag</a:t>
            </a:r>
          </a:p>
        </p:txBody>
      </p:sp>
      <p:pic>
        <p:nvPicPr>
          <p:cNvPr id="7" name="Pladsholder til indhold 6" descr="Et billede, der indeholder person, væg, grøn, smilende&#10;&#10;Automatisk genereret beskrivelse">
            <a:extLst>
              <a:ext uri="{FF2B5EF4-FFF2-40B4-BE49-F238E27FC236}">
                <a16:creationId xmlns:a16="http://schemas.microsoft.com/office/drawing/2014/main" id="{F46DB717-C304-2284-D4DC-392E17012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5014" y="930624"/>
            <a:ext cx="4368334" cy="4351337"/>
          </a:xfrm>
        </p:spPr>
      </p:pic>
    </p:spTree>
    <p:extLst>
      <p:ext uri="{BB962C8B-B14F-4D97-AF65-F5344CB8AC3E}">
        <p14:creationId xmlns:p14="http://schemas.microsoft.com/office/powerpoint/2010/main" val="391553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9FED29-0C22-F6A0-7436-9EBCE45C8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At sige JA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4BBB44E-E0F9-C732-4ECA-0C460D0F6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844"/>
            <a:ext cx="10515600" cy="4780003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At åbne op for nydelsesfulde øjeblikke, sensuelle sider af livet – at røre ved, smage, se og høre med en forstærket forskønnelse og opmærksomhed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Nyde hvert øjeblik af et smukt landskab, en sød smag eller blid berøring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Et energetisk momentum bringer dig i harmoni med skønhed og </a:t>
            </a:r>
            <a:r>
              <a:rPr lang="da-DK" dirty="0" err="1"/>
              <a:t>lyksaglighed</a:t>
            </a:r>
            <a:r>
              <a:rPr lang="da-DK" dirty="0"/>
              <a:t> i universet</a:t>
            </a:r>
          </a:p>
        </p:txBody>
      </p:sp>
    </p:spTree>
    <p:extLst>
      <p:ext uri="{BB962C8B-B14F-4D97-AF65-F5344CB8AC3E}">
        <p14:creationId xmlns:p14="http://schemas.microsoft.com/office/powerpoint/2010/main" val="1898596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42F37C-326E-193B-898D-8CB4DE0D3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055"/>
          </a:xfrm>
        </p:spPr>
        <p:txBody>
          <a:bodyPr/>
          <a:lstStyle/>
          <a:p>
            <a:r>
              <a:rPr lang="da-DK" b="1" dirty="0" err="1"/>
              <a:t>Fundementale</a:t>
            </a:r>
            <a:r>
              <a:rPr lang="da-DK" b="1" dirty="0"/>
              <a:t> </a:t>
            </a:r>
            <a:r>
              <a:rPr lang="da-DK" b="1" dirty="0" err="1"/>
              <a:t>fortrydelser</a:t>
            </a:r>
            <a:r>
              <a:rPr lang="da-DK" b="1" dirty="0"/>
              <a:t> </a:t>
            </a:r>
            <a:r>
              <a:rPr lang="da-DK" sz="2000" b="1" dirty="0"/>
              <a:t>Morten Albæk</a:t>
            </a:r>
            <a:endParaRPr lang="da-DK" b="1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4AF6CB4-43F7-7E16-AAAF-D4795E586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3180"/>
            <a:ext cx="10515600" cy="4902667"/>
          </a:xfrm>
        </p:spPr>
        <p:txBody>
          <a:bodyPr/>
          <a:lstStyle/>
          <a:p>
            <a:r>
              <a:rPr lang="da-DK" dirty="0"/>
              <a:t>Ikke at holde kontakten med venner</a:t>
            </a:r>
          </a:p>
          <a:p>
            <a:endParaRPr lang="da-DK" dirty="0"/>
          </a:p>
          <a:p>
            <a:r>
              <a:rPr lang="da-DK" dirty="0"/>
              <a:t>Ikke at have tilladt sig selv at være mere lykkelige</a:t>
            </a:r>
          </a:p>
          <a:p>
            <a:endParaRPr lang="da-DK" dirty="0"/>
          </a:p>
          <a:p>
            <a:r>
              <a:rPr lang="da-DK" dirty="0"/>
              <a:t>Ikke at have haft modet til at udtrykke deres følelser mere</a:t>
            </a:r>
          </a:p>
          <a:p>
            <a:endParaRPr lang="da-DK" dirty="0"/>
          </a:p>
          <a:p>
            <a:r>
              <a:rPr lang="da-DK" dirty="0"/>
              <a:t>Havde levet deres liv mere efter egne præmisser frem for andres</a:t>
            </a:r>
          </a:p>
          <a:p>
            <a:endParaRPr lang="da-DK" dirty="0"/>
          </a:p>
          <a:p>
            <a:r>
              <a:rPr lang="da-DK" dirty="0"/>
              <a:t>At have brugt så meget tid på deres arbejde</a:t>
            </a:r>
          </a:p>
        </p:txBody>
      </p:sp>
    </p:spTree>
    <p:extLst>
      <p:ext uri="{BB962C8B-B14F-4D97-AF65-F5344CB8AC3E}">
        <p14:creationId xmlns:p14="http://schemas.microsoft.com/office/powerpoint/2010/main" val="1294168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D88224-226C-593D-9281-F0E1A57A8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 descr="Et billede, der indeholder person, loft, indendørs, mand&#10;&#10;Automatisk genereret beskrivelse">
            <a:extLst>
              <a:ext uri="{FF2B5EF4-FFF2-40B4-BE49-F238E27FC236}">
                <a16:creationId xmlns:a16="http://schemas.microsoft.com/office/drawing/2014/main" id="{14385AF5-DA38-1558-418B-6615C1D35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186" y="197856"/>
            <a:ext cx="7834614" cy="5730875"/>
          </a:xfrm>
        </p:spPr>
      </p:pic>
    </p:spTree>
    <p:extLst>
      <p:ext uri="{BB962C8B-B14F-4D97-AF65-F5344CB8AC3E}">
        <p14:creationId xmlns:p14="http://schemas.microsoft.com/office/powerpoint/2010/main" val="1799279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2EB20-EF09-0EAF-2478-88EB6B042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Hvad bestemmer vores hverdag?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329B81-7337-893A-5A64-C2301DBD3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112"/>
            <a:ext cx="10515600" cy="4612735"/>
          </a:xfrm>
        </p:spPr>
        <p:txBody>
          <a:bodyPr/>
          <a:lstStyle/>
          <a:p>
            <a:r>
              <a:rPr lang="da-DK" dirty="0"/>
              <a:t>Hvilke valg træffer vi?</a:t>
            </a:r>
          </a:p>
          <a:p>
            <a:r>
              <a:rPr lang="da-DK" dirty="0"/>
              <a:t>Hvorfor træffer vi dem?</a:t>
            </a:r>
          </a:p>
          <a:p>
            <a:r>
              <a:rPr lang="da-DK" dirty="0"/>
              <a:t>Hvad holder os tilbage?</a:t>
            </a:r>
          </a:p>
          <a:p>
            <a:pPr lvl="1"/>
            <a:r>
              <a:rPr lang="da-DK" dirty="0"/>
              <a:t>Frygten for at blive såret, føle sig ydmyget, ikke være god nok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Frygten er skabt i vores hoved - eksisterer i dag så vi træffer valg ud fra noget, der måske kommer til at ske!</a:t>
            </a:r>
          </a:p>
          <a:p>
            <a:pPr lvl="1"/>
            <a:r>
              <a:rPr lang="da-DK" dirty="0"/>
              <a:t>Angsten </a:t>
            </a:r>
          </a:p>
          <a:p>
            <a:pPr marL="457200" lvl="1" indent="0">
              <a:buNone/>
            </a:pPr>
            <a:endParaRPr lang="da-DK" dirty="0"/>
          </a:p>
          <a:p>
            <a:r>
              <a:rPr lang="da-DK" dirty="0"/>
              <a:t>Hvad hjælper os fremad?</a:t>
            </a:r>
          </a:p>
        </p:txBody>
      </p:sp>
    </p:spTree>
    <p:extLst>
      <p:ext uri="{BB962C8B-B14F-4D97-AF65-F5344CB8AC3E}">
        <p14:creationId xmlns:p14="http://schemas.microsoft.com/office/powerpoint/2010/main" val="1457866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36D3D-E310-74ED-9E26-D4A0B959C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Troen på noget bedre?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210B145-2814-ED0F-A475-9ED901881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298"/>
            <a:ext cx="10515600" cy="4746549"/>
          </a:xfrm>
        </p:spPr>
        <p:txBody>
          <a:bodyPr/>
          <a:lstStyle/>
          <a:p>
            <a:r>
              <a:rPr lang="da-DK" dirty="0"/>
              <a:t>At nøjes / være fastlåst / Overlevelse</a:t>
            </a:r>
          </a:p>
          <a:p>
            <a:r>
              <a:rPr lang="da-DK" dirty="0"/>
              <a:t>Er vi værdige til at drømme og til at nå mere end naboen</a:t>
            </a:r>
          </a:p>
          <a:p>
            <a:r>
              <a:rPr lang="da-DK" dirty="0"/>
              <a:t>At gå fra overlevelse til at leve</a:t>
            </a:r>
          </a:p>
          <a:p>
            <a:endParaRPr lang="da-DK" dirty="0"/>
          </a:p>
          <a:p>
            <a:r>
              <a:rPr lang="da-DK" dirty="0"/>
              <a:t>Mit hjerte var lukket inde – låst</a:t>
            </a:r>
          </a:p>
          <a:p>
            <a:r>
              <a:rPr lang="da-DK" dirty="0"/>
              <a:t>Troede ikke jeg kunne åbne det igen</a:t>
            </a:r>
          </a:p>
          <a:p>
            <a:r>
              <a:rPr lang="da-DK" dirty="0"/>
              <a:t>Havde en stærk fornemmelse dybt inde fra </a:t>
            </a:r>
          </a:p>
        </p:txBody>
      </p:sp>
    </p:spTree>
    <p:extLst>
      <p:ext uri="{BB962C8B-B14F-4D97-AF65-F5344CB8AC3E}">
        <p14:creationId xmlns:p14="http://schemas.microsoft.com/office/powerpoint/2010/main" val="4088200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3B383-EC25-4E7E-83AA-6AB411494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Hvor meget lever du</a:t>
            </a:r>
            <a:br>
              <a:rPr lang="da-DK" b="1" dirty="0"/>
            </a:br>
            <a:r>
              <a:rPr lang="da-DK" b="1" dirty="0"/>
              <a:t>et JA?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8895332F-787D-4C51-B56E-76B954BB2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5119" y="253613"/>
            <a:ext cx="6222527" cy="5661511"/>
          </a:xfrm>
        </p:spPr>
      </p:pic>
    </p:spTree>
    <p:extLst>
      <p:ext uri="{BB962C8B-B14F-4D97-AF65-F5344CB8AC3E}">
        <p14:creationId xmlns:p14="http://schemas.microsoft.com/office/powerpoint/2010/main" val="97169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86E1F7-9FC9-E58A-8913-05D500DD5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Øvelse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AE94C38-52D7-91B1-8520-D3730BA71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2029"/>
            <a:ext cx="10515600" cy="4913818"/>
          </a:xfrm>
        </p:spPr>
        <p:txBody>
          <a:bodyPr/>
          <a:lstStyle/>
          <a:p>
            <a:r>
              <a:rPr lang="da-DK" dirty="0"/>
              <a:t>Kig på modellen og tænk den ind i dit liv </a:t>
            </a:r>
          </a:p>
          <a:p>
            <a:pPr lvl="1"/>
            <a:r>
              <a:rPr lang="da-DK" dirty="0"/>
              <a:t>Hvordan ser den ud for din situation – er den fyldt op 100%?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Skriv ned</a:t>
            </a:r>
          </a:p>
          <a:p>
            <a:pPr lvl="1"/>
            <a:endParaRPr lang="da-DK" dirty="0"/>
          </a:p>
          <a:p>
            <a:pPr lvl="1"/>
            <a:r>
              <a:rPr lang="da-DK" sz="3200" dirty="0"/>
              <a:t>Hvilke tanker får du, når du ser andre sige Ja til sig selv? Vær ærlig</a:t>
            </a:r>
          </a:p>
          <a:p>
            <a:pPr lvl="1"/>
            <a:r>
              <a:rPr lang="da-DK" sz="3200" dirty="0"/>
              <a:t>Sammenligner du dig selv med andre i at sige Ja?</a:t>
            </a:r>
          </a:p>
          <a:p>
            <a:pPr lvl="1"/>
            <a:r>
              <a:rPr lang="da-DK" sz="3200" dirty="0"/>
              <a:t>Hvor mange gange om dagen, ugen, måneden siger du Ja til dig selv?</a:t>
            </a:r>
          </a:p>
          <a:p>
            <a:pPr lvl="1"/>
            <a:endParaRPr lang="da-DK" sz="3200" dirty="0"/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2948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_RikkeØ" id="{4032BD0F-93C0-2B45-8C5A-BA09FC497B5A}" vid="{D4DB566C-0C7B-BF43-B636-040324FB34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Præsentation_RikkeØ_skabelon</Template>
  <TotalTime>1220</TotalTime>
  <Words>629</Words>
  <Application>Microsoft Office PowerPoint</Application>
  <PresentationFormat>Widescreen</PresentationFormat>
  <Paragraphs>123</Paragraphs>
  <Slides>23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Office-tema</vt:lpstr>
      <vt:lpstr>Velkommen  </vt:lpstr>
      <vt:lpstr>Mit ønske med i dag</vt:lpstr>
      <vt:lpstr>At sige JA</vt:lpstr>
      <vt:lpstr>Fundementale fortrydelser Morten Albæk</vt:lpstr>
      <vt:lpstr>PowerPoint-præsentation</vt:lpstr>
      <vt:lpstr>Hvad bestemmer vores hverdag?</vt:lpstr>
      <vt:lpstr>Troen på noget bedre?</vt:lpstr>
      <vt:lpstr>Hvor meget lever du et JA?</vt:lpstr>
      <vt:lpstr>Øvelse</vt:lpstr>
      <vt:lpstr>PowerPoint-præsentation</vt:lpstr>
      <vt:lpstr>Hvad gør dig glad? Hvad giver dig glæde?</vt:lpstr>
      <vt:lpstr>At åbne hjertet</vt:lpstr>
      <vt:lpstr>PowerPoint-præsentation</vt:lpstr>
      <vt:lpstr>PowerPoint-præsentation</vt:lpstr>
      <vt:lpstr>PowerPoint-præsentation</vt:lpstr>
      <vt:lpstr>Komfortzonen</vt:lpstr>
      <vt:lpstr>Når livet åbner sig</vt:lpstr>
      <vt:lpstr>Centrering /Grounding / jordforbindelse  - C’et i Blancemodellen (kap 9.5 i bogen)</vt:lpstr>
      <vt:lpstr>Mere centrering…</vt:lpstr>
      <vt:lpstr>Yin og Yang – feminin og maskulin</vt:lpstr>
      <vt:lpstr>Opgave</vt:lpstr>
      <vt:lpstr>PowerPoint-præsentation</vt:lpstr>
      <vt:lpstr>Tak for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Rikke Østergaard</dc:creator>
  <cp:lastModifiedBy>Rikke Østergaard</cp:lastModifiedBy>
  <cp:revision>71</cp:revision>
  <dcterms:created xsi:type="dcterms:W3CDTF">2019-03-15T15:11:21Z</dcterms:created>
  <dcterms:modified xsi:type="dcterms:W3CDTF">2023-01-07T00:08:40Z</dcterms:modified>
</cp:coreProperties>
</file>